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9" r:id="rId1"/>
  </p:sldMasterIdLst>
  <p:notesMasterIdLst>
    <p:notesMasterId r:id="rId33"/>
  </p:notesMasterIdLst>
  <p:handoutMasterIdLst>
    <p:handoutMasterId r:id="rId34"/>
  </p:handoutMasterIdLst>
  <p:sldIdLst>
    <p:sldId id="256" r:id="rId2"/>
    <p:sldId id="258" r:id="rId3"/>
    <p:sldId id="270" r:id="rId4"/>
    <p:sldId id="272" r:id="rId5"/>
    <p:sldId id="276" r:id="rId6"/>
    <p:sldId id="273" r:id="rId7"/>
    <p:sldId id="275" r:id="rId8"/>
    <p:sldId id="274" r:id="rId9"/>
    <p:sldId id="305" r:id="rId10"/>
    <p:sldId id="306" r:id="rId11"/>
    <p:sldId id="307" r:id="rId12"/>
    <p:sldId id="263" r:id="rId13"/>
    <p:sldId id="264" r:id="rId14"/>
    <p:sldId id="279" r:id="rId15"/>
    <p:sldId id="280" r:id="rId16"/>
    <p:sldId id="283" r:id="rId17"/>
    <p:sldId id="281" r:id="rId18"/>
    <p:sldId id="282" r:id="rId19"/>
    <p:sldId id="285" r:id="rId20"/>
    <p:sldId id="286" r:id="rId21"/>
    <p:sldId id="284" r:id="rId22"/>
    <p:sldId id="288" r:id="rId23"/>
    <p:sldId id="289" r:id="rId24"/>
    <p:sldId id="308" r:id="rId25"/>
    <p:sldId id="290" r:id="rId26"/>
    <p:sldId id="301" r:id="rId27"/>
    <p:sldId id="310" r:id="rId28"/>
    <p:sldId id="309" r:id="rId29"/>
    <p:sldId id="311" r:id="rId30"/>
    <p:sldId id="312" r:id="rId31"/>
    <p:sldId id="313" r:id="rId3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8000"/>
    <a:srgbClr val="197DCE"/>
    <a:srgbClr val="FF33CC"/>
    <a:srgbClr val="CCCC00"/>
    <a:srgbClr val="FF66FF"/>
    <a:srgbClr val="CC3399"/>
    <a:srgbClr val="F7F1E4"/>
    <a:srgbClr val="B8D3E8"/>
    <a:srgbClr val="BC7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291" autoAdjust="0"/>
  </p:normalViewPr>
  <p:slideViewPr>
    <p:cSldViewPr snapToGrid="0" showGuides="1">
      <p:cViewPr varScale="1">
        <p:scale>
          <a:sx n="89" d="100"/>
          <a:sy n="89" d="100"/>
        </p:scale>
        <p:origin x="427" y="5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89" d="100"/>
          <a:sy n="89" d="100"/>
        </p:scale>
        <p:origin x="303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BA013A81-3DCA-48FF-B1B3-A7C975A278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xmlns="" id="{A1C77BA0-3528-427C-9BE2-79D49213FF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6FC400-839B-4AA9-A4EA-37F8D141619C}" type="datetime1">
              <a:rPr lang="es-ES" smtClean="0"/>
              <a:t>21/08/2019</a:t>
            </a:fld>
            <a:endParaRPr lang="es-ES"/>
          </a:p>
        </p:txBody>
      </p:sp>
      <p:sp>
        <p:nvSpPr>
          <p:cNvPr id="4" name="Marcador de pie de página 3">
            <a:extLst>
              <a:ext uri="{FF2B5EF4-FFF2-40B4-BE49-F238E27FC236}">
                <a16:creationId xmlns:a16="http://schemas.microsoft.com/office/drawing/2014/main" xmlns="" id="{29A05A8F-DB20-403E-B1F6-934526320F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A1B1CAF2-EBF9-46DA-A085-6592F73308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0DF807-07AB-4E04-861A-CD3923A871F5}" type="slidenum">
              <a:rPr lang="es-ES" smtClean="0"/>
              <a:t>‹Nº›</a:t>
            </a:fld>
            <a:endParaRPr lang="es-ES"/>
          </a:p>
        </p:txBody>
      </p:sp>
    </p:spTree>
    <p:extLst>
      <p:ext uri="{BB962C8B-B14F-4D97-AF65-F5344CB8AC3E}">
        <p14:creationId xmlns:p14="http://schemas.microsoft.com/office/powerpoint/2010/main" val="2443768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7E2A64-2C04-4992-AA1F-6E09D0262CD3}" type="datetime1">
              <a:rPr lang="es-ES" noProof="0" smtClean="0"/>
              <a:t>21/08/2019</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es-ES" noProof="0" smtClean="0"/>
              <a:t>‹Nº›</a:t>
            </a:fld>
            <a:endParaRPr lang="es-ES" noProof="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a:t>
            </a:fld>
            <a:endParaRPr lang="es-ES"/>
          </a:p>
        </p:txBody>
      </p:sp>
    </p:spTree>
    <p:extLst>
      <p:ext uri="{BB962C8B-B14F-4D97-AF65-F5344CB8AC3E}">
        <p14:creationId xmlns:p14="http://schemas.microsoft.com/office/powerpoint/2010/main" val="66351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12</a:t>
            </a:fld>
            <a:endParaRPr lang="es-ES"/>
          </a:p>
        </p:txBody>
      </p:sp>
    </p:spTree>
    <p:extLst>
      <p:ext uri="{BB962C8B-B14F-4D97-AF65-F5344CB8AC3E}">
        <p14:creationId xmlns:p14="http://schemas.microsoft.com/office/powerpoint/2010/main" val="203372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13</a:t>
            </a:fld>
            <a:endParaRPr lang="es-ES"/>
          </a:p>
        </p:txBody>
      </p:sp>
    </p:spTree>
    <p:extLst>
      <p:ext uri="{BB962C8B-B14F-4D97-AF65-F5344CB8AC3E}">
        <p14:creationId xmlns:p14="http://schemas.microsoft.com/office/powerpoint/2010/main" val="140803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14</a:t>
            </a:fld>
            <a:endParaRPr lang="es-ES"/>
          </a:p>
        </p:txBody>
      </p:sp>
    </p:spTree>
    <p:extLst>
      <p:ext uri="{BB962C8B-B14F-4D97-AF65-F5344CB8AC3E}">
        <p14:creationId xmlns:p14="http://schemas.microsoft.com/office/powerpoint/2010/main" val="372340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15</a:t>
            </a:fld>
            <a:endParaRPr lang="es-ES"/>
          </a:p>
        </p:txBody>
      </p:sp>
    </p:spTree>
    <p:extLst>
      <p:ext uri="{BB962C8B-B14F-4D97-AF65-F5344CB8AC3E}">
        <p14:creationId xmlns:p14="http://schemas.microsoft.com/office/powerpoint/2010/main" val="58101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16</a:t>
            </a:fld>
            <a:endParaRPr lang="es-ES"/>
          </a:p>
        </p:txBody>
      </p:sp>
    </p:spTree>
    <p:extLst>
      <p:ext uri="{BB962C8B-B14F-4D97-AF65-F5344CB8AC3E}">
        <p14:creationId xmlns:p14="http://schemas.microsoft.com/office/powerpoint/2010/main" val="204963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17</a:t>
            </a:fld>
            <a:endParaRPr lang="es-ES"/>
          </a:p>
        </p:txBody>
      </p:sp>
    </p:spTree>
    <p:extLst>
      <p:ext uri="{BB962C8B-B14F-4D97-AF65-F5344CB8AC3E}">
        <p14:creationId xmlns:p14="http://schemas.microsoft.com/office/powerpoint/2010/main" val="210993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18</a:t>
            </a:fld>
            <a:endParaRPr lang="es-ES"/>
          </a:p>
        </p:txBody>
      </p:sp>
    </p:spTree>
    <p:extLst>
      <p:ext uri="{BB962C8B-B14F-4D97-AF65-F5344CB8AC3E}">
        <p14:creationId xmlns:p14="http://schemas.microsoft.com/office/powerpoint/2010/main" val="340476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19</a:t>
            </a:fld>
            <a:endParaRPr lang="es-ES"/>
          </a:p>
        </p:txBody>
      </p:sp>
    </p:spTree>
    <p:extLst>
      <p:ext uri="{BB962C8B-B14F-4D97-AF65-F5344CB8AC3E}">
        <p14:creationId xmlns:p14="http://schemas.microsoft.com/office/powerpoint/2010/main" val="41201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20</a:t>
            </a:fld>
            <a:endParaRPr lang="es-ES"/>
          </a:p>
        </p:txBody>
      </p:sp>
    </p:spTree>
    <p:extLst>
      <p:ext uri="{BB962C8B-B14F-4D97-AF65-F5344CB8AC3E}">
        <p14:creationId xmlns:p14="http://schemas.microsoft.com/office/powerpoint/2010/main" val="197416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21</a:t>
            </a:fld>
            <a:endParaRPr lang="es-ES"/>
          </a:p>
        </p:txBody>
      </p:sp>
    </p:spTree>
    <p:extLst>
      <p:ext uri="{BB962C8B-B14F-4D97-AF65-F5344CB8AC3E}">
        <p14:creationId xmlns:p14="http://schemas.microsoft.com/office/powerpoint/2010/main" val="262042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2</a:t>
            </a:fld>
            <a:endParaRPr lang="es-ES"/>
          </a:p>
        </p:txBody>
      </p:sp>
    </p:spTree>
    <p:extLst>
      <p:ext uri="{BB962C8B-B14F-4D97-AF65-F5344CB8AC3E}">
        <p14:creationId xmlns:p14="http://schemas.microsoft.com/office/powerpoint/2010/main" val="365580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3</a:t>
            </a:fld>
            <a:endParaRPr lang="es-ES"/>
          </a:p>
        </p:txBody>
      </p:sp>
    </p:spTree>
    <p:extLst>
      <p:ext uri="{BB962C8B-B14F-4D97-AF65-F5344CB8AC3E}">
        <p14:creationId xmlns:p14="http://schemas.microsoft.com/office/powerpoint/2010/main" val="271681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6</a:t>
            </a:fld>
            <a:endParaRPr lang="es-ES"/>
          </a:p>
        </p:txBody>
      </p:sp>
    </p:spTree>
    <p:extLst>
      <p:ext uri="{BB962C8B-B14F-4D97-AF65-F5344CB8AC3E}">
        <p14:creationId xmlns:p14="http://schemas.microsoft.com/office/powerpoint/2010/main" val="269061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7</a:t>
            </a:fld>
            <a:endParaRPr lang="es-ES"/>
          </a:p>
        </p:txBody>
      </p:sp>
    </p:spTree>
    <p:extLst>
      <p:ext uri="{BB962C8B-B14F-4D97-AF65-F5344CB8AC3E}">
        <p14:creationId xmlns:p14="http://schemas.microsoft.com/office/powerpoint/2010/main" val="72223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8</a:t>
            </a:fld>
            <a:endParaRPr lang="es-ES"/>
          </a:p>
        </p:txBody>
      </p:sp>
    </p:spTree>
    <p:extLst>
      <p:ext uri="{BB962C8B-B14F-4D97-AF65-F5344CB8AC3E}">
        <p14:creationId xmlns:p14="http://schemas.microsoft.com/office/powerpoint/2010/main" val="186314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9</a:t>
            </a:fld>
            <a:endParaRPr lang="es-ES"/>
          </a:p>
        </p:txBody>
      </p:sp>
    </p:spTree>
    <p:extLst>
      <p:ext uri="{BB962C8B-B14F-4D97-AF65-F5344CB8AC3E}">
        <p14:creationId xmlns:p14="http://schemas.microsoft.com/office/powerpoint/2010/main" val="264532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10</a:t>
            </a:fld>
            <a:endParaRPr lang="es-ES"/>
          </a:p>
        </p:txBody>
      </p:sp>
    </p:spTree>
    <p:extLst>
      <p:ext uri="{BB962C8B-B14F-4D97-AF65-F5344CB8AC3E}">
        <p14:creationId xmlns:p14="http://schemas.microsoft.com/office/powerpoint/2010/main" val="169319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11</a:t>
            </a:fld>
            <a:endParaRPr lang="es-ES"/>
          </a:p>
        </p:txBody>
      </p:sp>
    </p:spTree>
    <p:extLst>
      <p:ext uri="{BB962C8B-B14F-4D97-AF65-F5344CB8AC3E}">
        <p14:creationId xmlns:p14="http://schemas.microsoft.com/office/powerpoint/2010/main" val="396317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8" name="Rectángulo 7">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9" name="Rectángulo 8">
            <a:extLst>
              <a:ext uri="{FF2B5EF4-FFF2-40B4-BE49-F238E27FC236}">
                <a16:creationId xmlns:a16="http://schemas.microsoft.com/office/drawing/2014/main" xmlns=""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10" name="Rectángulo 9">
            <a:extLst>
              <a:ext uri="{FF2B5EF4-FFF2-40B4-BE49-F238E27FC236}">
                <a16:creationId xmlns:a16="http://schemas.microsoft.com/office/drawing/2014/main" xmlns=""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6824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19630321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250568248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088625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281598841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pPr rtl="0"/>
            <a:r>
              <a:rPr lang="es-ES" noProof="0"/>
              <a:t>DD.MM.20AA</a:t>
            </a:r>
          </a:p>
        </p:txBody>
      </p:sp>
      <p:sp>
        <p:nvSpPr>
          <p:cNvPr id="4" name="Footer Placeholder 3"/>
          <p:cNvSpPr>
            <a:spLocks noGrp="1"/>
          </p:cNvSpPr>
          <p:nvPr>
            <p:ph type="ftr" sz="quarter" idx="11"/>
          </p:nvPr>
        </p:nvSpPr>
        <p:spPr/>
        <p:txBody>
          <a:bodyPr/>
          <a:lstStyle/>
          <a:p>
            <a:pPr rtl="0"/>
            <a:r>
              <a:rPr lang="es-ES" noProof="0"/>
              <a:t>AGREGAR UN PIE DE PÁGINA</a:t>
            </a:r>
          </a:p>
        </p:txBody>
      </p:sp>
      <p:sp>
        <p:nvSpPr>
          <p:cNvPr id="5" name="Slide Number Placeholder 4"/>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133346196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pPr rtl="0"/>
            <a:r>
              <a:rPr lang="es-ES" noProof="0"/>
              <a:t>DD.MM.20AA</a:t>
            </a:r>
          </a:p>
        </p:txBody>
      </p:sp>
      <p:sp>
        <p:nvSpPr>
          <p:cNvPr id="4" name="Footer Placeholder 3"/>
          <p:cNvSpPr>
            <a:spLocks noGrp="1"/>
          </p:cNvSpPr>
          <p:nvPr>
            <p:ph type="ftr" sz="quarter" idx="11"/>
          </p:nvPr>
        </p:nvSpPr>
        <p:spPr/>
        <p:txBody>
          <a:bodyPr/>
          <a:lstStyle/>
          <a:p>
            <a:pPr rtl="0"/>
            <a:r>
              <a:rPr lang="es-ES" noProof="0"/>
              <a:t>AGREGAR UN PIE DE PÁGINA</a:t>
            </a:r>
          </a:p>
        </p:txBody>
      </p:sp>
      <p:sp>
        <p:nvSpPr>
          <p:cNvPr id="5" name="Slide Number Placeholder 4"/>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395799739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r>
              <a:rPr lang="es-ES" noProof="0"/>
              <a:t>DD.MM.20AA</a:t>
            </a:r>
          </a:p>
        </p:txBody>
      </p:sp>
      <p:sp>
        <p:nvSpPr>
          <p:cNvPr id="5" name="Footer Placeholder 4"/>
          <p:cNvSpPr>
            <a:spLocks noGrp="1"/>
          </p:cNvSpPr>
          <p:nvPr>
            <p:ph type="ftr" sz="quarter" idx="11"/>
          </p:nvPr>
        </p:nvSpPr>
        <p:spPr/>
        <p:txBody>
          <a:bodyPr/>
          <a:lstStyle/>
          <a:p>
            <a:pPr rtl="0"/>
            <a:r>
              <a:rPr lang="es-ES" noProof="0"/>
              <a:t>AGREGAR UN PIE DE PÁGINA</a:t>
            </a:r>
          </a:p>
        </p:txBody>
      </p:sp>
      <p:sp>
        <p:nvSpPr>
          <p:cNvPr id="6" name="Slide Number Placeholder 5"/>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401870334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r>
              <a:rPr lang="es-ES" noProof="0"/>
              <a:t>DD.MM.20AA</a:t>
            </a:r>
          </a:p>
        </p:txBody>
      </p:sp>
      <p:sp>
        <p:nvSpPr>
          <p:cNvPr id="5" name="Footer Placeholder 4"/>
          <p:cNvSpPr>
            <a:spLocks noGrp="1"/>
          </p:cNvSpPr>
          <p:nvPr>
            <p:ph type="ftr" sz="quarter" idx="11"/>
          </p:nvPr>
        </p:nvSpPr>
        <p:spPr/>
        <p:txBody>
          <a:bodyPr/>
          <a:lstStyle/>
          <a:p>
            <a:pPr rtl="0"/>
            <a:r>
              <a:rPr lang="es-ES" noProof="0"/>
              <a:t>AGREGAR UN PIE DE PÁGINA</a:t>
            </a:r>
          </a:p>
        </p:txBody>
      </p:sp>
      <p:sp>
        <p:nvSpPr>
          <p:cNvPr id="6" name="Slide Number Placeholder 5"/>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1745724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a de título con fech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xmlns=""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1680191"/>
            <a:ext cx="4367531" cy="324417"/>
          </a:xfrm>
        </p:spPr>
        <p:txBody>
          <a:bodyPr rtlCol="0">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23" name="Marcador de texto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1333943"/>
            <a:ext cx="4367531" cy="324417"/>
          </a:xfrm>
        </p:spPr>
        <p:txBody>
          <a:bodyPr rtlCol="0">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4720037"/>
            <a:ext cx="10090287" cy="1101897"/>
          </a:xfrm>
        </p:spPr>
        <p:txBody>
          <a:bodyPr rtlCol="0">
            <a:noAutofit/>
          </a:bodyPr>
          <a:lstStyle>
            <a:lvl1pPr marL="0" indent="0" algn="ctr">
              <a:buNone/>
              <a:defRPr sz="3500" b="0" i="0">
                <a:solidFill>
                  <a:schemeClr val="bg2"/>
                </a:solidFill>
              </a:defRPr>
            </a:lvl1pPr>
          </a:lstStyle>
          <a:p>
            <a:pPr lvl="0" rtl="0"/>
            <a:r>
              <a:rPr lang="es-ES" noProof="0"/>
              <a:t>Presentación</a:t>
            </a:r>
            <a:br>
              <a:rPr lang="es-ES" noProof="0"/>
            </a:br>
            <a:r>
              <a:rPr lang="es-ES" noProof="0"/>
              <a:t>Consigna</a:t>
            </a:r>
          </a:p>
        </p:txBody>
      </p:sp>
      <p:sp>
        <p:nvSpPr>
          <p:cNvPr id="5" name="Rectángulo 4">
            <a:extLst>
              <a:ext uri="{FF2B5EF4-FFF2-40B4-BE49-F238E27FC236}">
                <a16:creationId xmlns:a16="http://schemas.microsoft.com/office/drawing/2014/main" xmlns=""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628412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ítulo, sub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41248" y="1169256"/>
            <a:ext cx="5285914" cy="782638"/>
          </a:xfrm>
        </p:spPr>
        <p:txBody>
          <a:bodyPr rtlCol="0"/>
          <a:lstStyle>
            <a:lvl1pPr algn="l">
              <a:defRPr>
                <a:solidFill>
                  <a:schemeClr val="bg1"/>
                </a:solidFill>
              </a:defRPr>
            </a:lvl1pPr>
          </a:lstStyle>
          <a:p>
            <a:pPr rtl="0"/>
            <a:r>
              <a:rPr lang="es-ES" noProof="0"/>
              <a:t>DISEÑO DE TEXTO 1</a:t>
            </a:r>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2" name="Marcador de texto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841248" y="2136036"/>
            <a:ext cx="5285914" cy="857098"/>
          </a:xfrm>
        </p:spPr>
        <p:txBody>
          <a:bodyPr rtlCol="0">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rtl="0"/>
            <a:r>
              <a:rPr lang="es-ES" noProof="0"/>
              <a:t>Editar estilos de texto del patrón</a:t>
            </a:r>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4" name="Marcador de texto 14">
            <a:extLst>
              <a:ext uri="{FF2B5EF4-FFF2-40B4-BE49-F238E27FC236}">
                <a16:creationId xmlns:a16="http://schemas.microsoft.com/office/drawing/2014/main" xmlns="" id="{302F0820-F94A-40EF-B3BE-26CD0CB55173}"/>
              </a:ext>
            </a:extLst>
          </p:cNvPr>
          <p:cNvSpPr>
            <a:spLocks noGrp="1"/>
          </p:cNvSpPr>
          <p:nvPr>
            <p:ph type="body" sz="quarter" idx="15" hasCustomPrompt="1"/>
          </p:nvPr>
        </p:nvSpPr>
        <p:spPr>
          <a:xfrm>
            <a:off x="838199" y="3100269"/>
            <a:ext cx="5288963" cy="2588637"/>
          </a:xfrm>
        </p:spPr>
        <p:txBody>
          <a:bodyPr lIns="0" rtlCol="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rtl="0"/>
            <a:r>
              <a:rPr lang="es-ES" noProof="0"/>
              <a:t>Editar estilos de texto del patrón</a:t>
            </a:r>
          </a:p>
        </p:txBody>
      </p:sp>
    </p:spTree>
    <p:extLst>
      <p:ext uri="{BB962C8B-B14F-4D97-AF65-F5344CB8AC3E}">
        <p14:creationId xmlns:p14="http://schemas.microsoft.com/office/powerpoint/2010/main" val="422049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r>
              <a:rPr lang="es-ES" noProof="0"/>
              <a:t>DD.MM.20AA</a:t>
            </a:r>
          </a:p>
        </p:txBody>
      </p:sp>
      <p:sp>
        <p:nvSpPr>
          <p:cNvPr id="5" name="Footer Placeholder 4"/>
          <p:cNvSpPr>
            <a:spLocks noGrp="1"/>
          </p:cNvSpPr>
          <p:nvPr>
            <p:ph type="ftr" sz="quarter" idx="11"/>
          </p:nvPr>
        </p:nvSpPr>
        <p:spPr/>
        <p:txBody>
          <a:bodyPr/>
          <a:lstStyle/>
          <a:p>
            <a:pPr rtl="0"/>
            <a:r>
              <a:rPr lang="es-ES" noProof="0"/>
              <a:t>AGREGAR UN PIE DE PÁGINA</a:t>
            </a:r>
          </a:p>
        </p:txBody>
      </p:sp>
      <p:sp>
        <p:nvSpPr>
          <p:cNvPr id="6" name="Slide Number Placeholder 5"/>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14672323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seño de la sección d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8" name="Marcador de texto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1159649" y="2738211"/>
            <a:ext cx="4183650" cy="454353"/>
          </a:xfrm>
        </p:spPr>
        <p:txBody>
          <a:bodyPr rtlCol="0">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1</a:t>
            </a:r>
          </a:p>
        </p:txBody>
      </p:sp>
      <p:sp>
        <p:nvSpPr>
          <p:cNvPr id="9" name="Marcador de texto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38201" y="1835244"/>
            <a:ext cx="10515599" cy="629105"/>
          </a:xfrm>
        </p:spPr>
        <p:txBody>
          <a:bodyPr lIns="0" rIns="0" rtlCol="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0" name="Marcador de texto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6627121" y="2738211"/>
            <a:ext cx="4183650" cy="454353"/>
          </a:xfrm>
        </p:spPr>
        <p:txBody>
          <a:bodyPr rtlCol="0">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2</a:t>
            </a:r>
          </a:p>
        </p:txBody>
      </p:sp>
      <p:sp>
        <p:nvSpPr>
          <p:cNvPr id="11" name="Marcador de texto 26">
            <a:extLst>
              <a:ext uri="{FF2B5EF4-FFF2-40B4-BE49-F238E27FC236}">
                <a16:creationId xmlns:a16="http://schemas.microsoft.com/office/drawing/2014/main" xmlns="" id="{1AEED068-3EA0-4BF4-875C-02473E9EB0CC}"/>
              </a:ext>
            </a:extLst>
          </p:cNvPr>
          <p:cNvSpPr>
            <a:spLocks noGrp="1"/>
          </p:cNvSpPr>
          <p:nvPr>
            <p:ph type="body" sz="quarter" idx="20" hasCustomPrompt="1"/>
          </p:nvPr>
        </p:nvSpPr>
        <p:spPr>
          <a:xfrm>
            <a:off x="1159649" y="3428501"/>
            <a:ext cx="4365625" cy="2333625"/>
          </a:xfrm>
        </p:spPr>
        <p:txBody>
          <a:bodyPr rtlCol="0">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2" name="Marcador de texto 26">
            <a:extLst>
              <a:ext uri="{FF2B5EF4-FFF2-40B4-BE49-F238E27FC236}">
                <a16:creationId xmlns:a16="http://schemas.microsoft.com/office/drawing/2014/main" xmlns="" id="{3590B9DA-A2DF-4AE1-9A98-C7B84F48C3A9}"/>
              </a:ext>
            </a:extLst>
          </p:cNvPr>
          <p:cNvSpPr>
            <a:spLocks noGrp="1"/>
          </p:cNvSpPr>
          <p:nvPr>
            <p:ph type="body" sz="quarter" idx="21" hasCustomPrompt="1"/>
          </p:nvPr>
        </p:nvSpPr>
        <p:spPr>
          <a:xfrm>
            <a:off x="6627121" y="3428501"/>
            <a:ext cx="4365625" cy="2333625"/>
          </a:xfrm>
        </p:spPr>
        <p:txBody>
          <a:bodyPr rtlCol="0">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4" name="Título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COMPARACIÓN</a:t>
            </a:r>
          </a:p>
        </p:txBody>
      </p:sp>
      <p:sp>
        <p:nvSpPr>
          <p:cNvPr id="15" name="Elipse 14">
            <a:extLst>
              <a:ext uri="{FF2B5EF4-FFF2-40B4-BE49-F238E27FC236}">
                <a16:creationId xmlns:a16="http://schemas.microsoft.com/office/drawing/2014/main" xmlns=""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xmlns="" id="{2D3F74C5-9ADD-4AE3-BCA5-88726CC2A1A3}"/>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952001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apositiva de título e image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4" name="Marcador de texto 26">
            <a:extLst>
              <a:ext uri="{FF2B5EF4-FFF2-40B4-BE49-F238E27FC236}">
                <a16:creationId xmlns:a16="http://schemas.microsoft.com/office/drawing/2014/main" xmlns="" id="{B33A3032-1037-4342-827F-CF1349978260}"/>
              </a:ext>
            </a:extLst>
          </p:cNvPr>
          <p:cNvSpPr>
            <a:spLocks noGrp="1"/>
          </p:cNvSpPr>
          <p:nvPr>
            <p:ph type="body" sz="quarter" idx="16" hasCustomPrompt="1"/>
          </p:nvPr>
        </p:nvSpPr>
        <p:spPr>
          <a:xfrm>
            <a:off x="838201" y="1835244"/>
            <a:ext cx="10515599" cy="629105"/>
          </a:xfrm>
        </p:spPr>
        <p:txBody>
          <a:bodyPr lIns="0" rIns="0" rtlCol="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5" name="Título 1">
            <a:extLst>
              <a:ext uri="{FF2B5EF4-FFF2-40B4-BE49-F238E27FC236}">
                <a16:creationId xmlns:a16="http://schemas.microsoft.com/office/drawing/2014/main" xmlns="" id="{FD6F6A17-AFDC-40C7-9D63-50FA052A1614}"/>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DIAPOSITIVA CON IMAGEN GRANDE</a:t>
            </a:r>
          </a:p>
        </p:txBody>
      </p:sp>
      <p:sp>
        <p:nvSpPr>
          <p:cNvPr id="16" name="Rectángulo 15">
            <a:extLst>
              <a:ext uri="{FF2B5EF4-FFF2-40B4-BE49-F238E27FC236}">
                <a16:creationId xmlns:a16="http://schemas.microsoft.com/office/drawing/2014/main" xmlns="" id="{6668B9DC-C6AF-45D4-BBA3-A5EF781EAB7F}"/>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390228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seño de elemento multimedi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4" name="Título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268873"/>
            <a:ext cx="10515600" cy="1325563"/>
          </a:xfrm>
        </p:spPr>
        <p:txBody>
          <a:bodyPr lIns="0" rIns="0" rtlCol="0"/>
          <a:lstStyle>
            <a:lvl1pPr algn="ctr">
              <a:defRPr>
                <a:solidFill>
                  <a:schemeClr val="bg1"/>
                </a:solidFill>
              </a:defRPr>
            </a:lvl1pPr>
          </a:lstStyle>
          <a:p>
            <a:pPr rtl="0"/>
            <a:r>
              <a:rPr lang="es-ES" noProof="0"/>
              <a:t>DIAPOSITIVA DE VÍDEO</a:t>
            </a:r>
          </a:p>
        </p:txBody>
      </p:sp>
      <p:sp>
        <p:nvSpPr>
          <p:cNvPr id="15" name="Elipse 14">
            <a:extLst>
              <a:ext uri="{FF2B5EF4-FFF2-40B4-BE49-F238E27FC236}">
                <a16:creationId xmlns:a16="http://schemas.microsoft.com/office/drawing/2014/main" xmlns=""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6" name="Marcador de posición de elemento multimedia 7">
            <a:extLst>
              <a:ext uri="{FF2B5EF4-FFF2-40B4-BE49-F238E27FC236}">
                <a16:creationId xmlns:a16="http://schemas.microsoft.com/office/drawing/2014/main" xmlns="" id="{A11F77F4-4B16-4503-B9B6-AE22C686E3E3}"/>
              </a:ext>
            </a:extLst>
          </p:cNvPr>
          <p:cNvSpPr>
            <a:spLocks noGrp="1"/>
          </p:cNvSpPr>
          <p:nvPr>
            <p:ph type="media" sz="quarter" idx="17" hasCustomPrompt="1"/>
          </p:nvPr>
        </p:nvSpPr>
        <p:spPr>
          <a:xfrm>
            <a:off x="1395984" y="1497770"/>
            <a:ext cx="9400032" cy="4215384"/>
          </a:xfrm>
        </p:spPr>
        <p:txBody>
          <a:bodyPr rtlCol="0" anchor="ctr" anchorCtr="0">
            <a:normAutofit/>
          </a:bodyPr>
          <a:lstStyle>
            <a:lvl1pPr marL="0" indent="0" algn="ctr">
              <a:buNone/>
              <a:defRPr sz="1400"/>
            </a:lvl1pPr>
          </a:lstStyle>
          <a:p>
            <a:pPr rtl="0"/>
            <a:r>
              <a:rPr lang="es-ES" noProof="0"/>
              <a:t>Haga clic en el icono para agregar un elemento multimedia</a:t>
            </a:r>
          </a:p>
        </p:txBody>
      </p:sp>
    </p:spTree>
    <p:extLst>
      <p:ext uri="{BB962C8B-B14F-4D97-AF65-F5344CB8AC3E}">
        <p14:creationId xmlns:p14="http://schemas.microsoft.com/office/powerpoint/2010/main" val="1612737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38200" y="3981036"/>
            <a:ext cx="10515600" cy="782638"/>
          </a:xfrm>
        </p:spPr>
        <p:txBody>
          <a:bodyPr rtlCol="0"/>
          <a:lstStyle>
            <a:lvl1pPr algn="ctr">
              <a:defRPr>
                <a:solidFill>
                  <a:schemeClr val="bg1"/>
                </a:solidFill>
              </a:defRPr>
            </a:lvl1pPr>
          </a:lstStyle>
          <a:p>
            <a:pPr rtl="0"/>
            <a:r>
              <a:rPr lang="es-ES" noProof="0"/>
              <a:t>DIAPOSITIVA DIVISORIA</a:t>
            </a:r>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lvl1pPr>
              <a:defRPr b="1">
                <a:latin typeface="+mn-lt"/>
              </a:defRPr>
            </a:lvl1pPr>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Marcador de texto 2">
            <a:extLst>
              <a:ext uri="{FF2B5EF4-FFF2-40B4-BE49-F238E27FC236}">
                <a16:creationId xmlns:a16="http://schemas.microsoft.com/office/drawing/2014/main" xmlns=""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rtl="0"/>
            <a:r>
              <a:rPr lang="es-ES" noProof="0"/>
              <a:t>Editar estilos de texto del patrón</a:t>
            </a:r>
          </a:p>
        </p:txBody>
      </p:sp>
    </p:spTree>
    <p:extLst>
      <p:ext uri="{BB962C8B-B14F-4D97-AF65-F5344CB8AC3E}">
        <p14:creationId xmlns:p14="http://schemas.microsoft.com/office/powerpoint/2010/main" val="3823477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xmlns=""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5" name="Rectángulo 4">
            <a:extLst>
              <a:ext uri="{FF2B5EF4-FFF2-40B4-BE49-F238E27FC236}">
                <a16:creationId xmlns:a16="http://schemas.microsoft.com/office/drawing/2014/main" xmlns=""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
        <p:nvSpPr>
          <p:cNvPr id="9" name="Subtítulo 2">
            <a:extLst>
              <a:ext uri="{FF2B5EF4-FFF2-40B4-BE49-F238E27FC236}">
                <a16:creationId xmlns:a16="http://schemas.microsoft.com/office/drawing/2014/main" xmlns=""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rtl="0"/>
            <a:r>
              <a:rPr lang="es-ES" noProof="0"/>
              <a:t>Haga clic para modificar el estilo de subtítulo del patrón</a:t>
            </a:r>
          </a:p>
        </p:txBody>
      </p:sp>
    </p:spTree>
    <p:extLst>
      <p:ext uri="{BB962C8B-B14F-4D97-AF65-F5344CB8AC3E}">
        <p14:creationId xmlns:p14="http://schemas.microsoft.com/office/powerpoint/2010/main" val="4038553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5" name="Marcador de posición de contenido 2">
            <a:extLst>
              <a:ext uri="{FF2B5EF4-FFF2-40B4-BE49-F238E27FC236}">
                <a16:creationId xmlns:a16="http://schemas.microsoft.com/office/drawing/2014/main" xmlns="" id="{01B00995-C0FC-4EC6-A9B0-828FB28FC47F}"/>
              </a:ext>
            </a:extLst>
          </p:cNvPr>
          <p:cNvSpPr>
            <a:spLocks noGrp="1"/>
          </p:cNvSpPr>
          <p:nvPr>
            <p:ph idx="1" hasCustomPrompt="1"/>
          </p:nvPr>
        </p:nvSpPr>
        <p:spPr>
          <a:xfrm>
            <a:off x="838200" y="1825625"/>
            <a:ext cx="10515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Título 7">
            <a:extLst>
              <a:ext uri="{FF2B5EF4-FFF2-40B4-BE49-F238E27FC236}">
                <a16:creationId xmlns:a16="http://schemas.microsoft.com/office/drawing/2014/main" xmlns=""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3335114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8" name="Título 7">
            <a:extLst>
              <a:ext uri="{FF2B5EF4-FFF2-40B4-BE49-F238E27FC236}">
                <a16:creationId xmlns:a16="http://schemas.microsoft.com/office/drawing/2014/main" xmlns=""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a:t>Haga clic para modificar el estilo de título del patrón</a:t>
            </a:r>
          </a:p>
        </p:txBody>
      </p:sp>
      <p:sp>
        <p:nvSpPr>
          <p:cNvPr id="11" name="Marcador de posición de contenido 2">
            <a:extLst>
              <a:ext uri="{FF2B5EF4-FFF2-40B4-BE49-F238E27FC236}">
                <a16:creationId xmlns:a16="http://schemas.microsoft.com/office/drawing/2014/main" xmlns="" id="{A122F4F2-F130-4DBE-B244-1D59BBE5CD9D}"/>
              </a:ext>
            </a:extLst>
          </p:cNvPr>
          <p:cNvSpPr>
            <a:spLocks noGrp="1"/>
          </p:cNvSpPr>
          <p:nvPr>
            <p:ph sz="half" idx="1" hasCustomPrompt="1"/>
          </p:nvPr>
        </p:nvSpPr>
        <p:spPr>
          <a:xfrm>
            <a:off x="838200" y="1825625"/>
            <a:ext cx="5181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posición de contenido 3">
            <a:extLst>
              <a:ext uri="{FF2B5EF4-FFF2-40B4-BE49-F238E27FC236}">
                <a16:creationId xmlns:a16="http://schemas.microsoft.com/office/drawing/2014/main" xmlns="" id="{D4CE5575-876A-4335-83ED-6B346DA1B4D2}"/>
              </a:ext>
            </a:extLst>
          </p:cNvPr>
          <p:cNvSpPr>
            <a:spLocks noGrp="1"/>
          </p:cNvSpPr>
          <p:nvPr>
            <p:ph sz="half" idx="2" hasCustomPrompt="1"/>
          </p:nvPr>
        </p:nvSpPr>
        <p:spPr>
          <a:xfrm>
            <a:off x="6172200" y="1825625"/>
            <a:ext cx="5181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625035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8" name="Título 7">
            <a:extLst>
              <a:ext uri="{FF2B5EF4-FFF2-40B4-BE49-F238E27FC236}">
                <a16:creationId xmlns:a16="http://schemas.microsoft.com/office/drawing/2014/main" xmlns=""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a:t>Haga clic para modificar el estilo de título del patrón</a:t>
            </a:r>
          </a:p>
        </p:txBody>
      </p:sp>
      <p:sp>
        <p:nvSpPr>
          <p:cNvPr id="11" name="Marcador de texto 2">
            <a:extLst>
              <a:ext uri="{FF2B5EF4-FFF2-40B4-BE49-F238E27FC236}">
                <a16:creationId xmlns:a16="http://schemas.microsoft.com/office/drawing/2014/main" xmlns="" id="{D1F82F6E-10E8-4A58-9655-E18D14D7901F}"/>
              </a:ext>
            </a:extLst>
          </p:cNvPr>
          <p:cNvSpPr>
            <a:spLocks noGrp="1"/>
          </p:cNvSpPr>
          <p:nvPr>
            <p:ph type="body" idx="1" hasCustomPrompt="1"/>
          </p:nvPr>
        </p:nvSpPr>
        <p:spPr>
          <a:xfrm>
            <a:off x="839788" y="1840863"/>
            <a:ext cx="5157787" cy="664211"/>
          </a:xfrm>
        </p:spPr>
        <p:txBody>
          <a:bodyPr rtlCol="0"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contenido 3">
            <a:extLst>
              <a:ext uri="{FF2B5EF4-FFF2-40B4-BE49-F238E27FC236}">
                <a16:creationId xmlns:a16="http://schemas.microsoft.com/office/drawing/2014/main" xmlns="" id="{C2F6C18E-5BCB-42EF-9310-5BD6E011DF2F}"/>
              </a:ext>
            </a:extLst>
          </p:cNvPr>
          <p:cNvSpPr>
            <a:spLocks noGrp="1"/>
          </p:cNvSpPr>
          <p:nvPr>
            <p:ph sz="half" idx="2" hasCustomPrompt="1"/>
          </p:nvPr>
        </p:nvSpPr>
        <p:spPr>
          <a:xfrm>
            <a:off x="839788" y="2505075"/>
            <a:ext cx="5157787"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texto 4">
            <a:extLst>
              <a:ext uri="{FF2B5EF4-FFF2-40B4-BE49-F238E27FC236}">
                <a16:creationId xmlns:a16="http://schemas.microsoft.com/office/drawing/2014/main" xmlns="" id="{9BA2923F-D123-40C6-A193-B86D683D5B51}"/>
              </a:ext>
            </a:extLst>
          </p:cNvPr>
          <p:cNvSpPr>
            <a:spLocks noGrp="1"/>
          </p:cNvSpPr>
          <p:nvPr>
            <p:ph type="body" sz="quarter" idx="3" hasCustomPrompt="1"/>
          </p:nvPr>
        </p:nvSpPr>
        <p:spPr>
          <a:xfrm>
            <a:off x="6172200" y="1840863"/>
            <a:ext cx="5183188" cy="664212"/>
          </a:xfrm>
        </p:spPr>
        <p:txBody>
          <a:bodyPr rtlCol="0"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6" name="Marcador de posición de contenido 5">
            <a:extLst>
              <a:ext uri="{FF2B5EF4-FFF2-40B4-BE49-F238E27FC236}">
                <a16:creationId xmlns:a16="http://schemas.microsoft.com/office/drawing/2014/main" xmlns="" id="{8305C175-94AC-44DD-9321-0A8DBDF22DA9}"/>
              </a:ext>
            </a:extLst>
          </p:cNvPr>
          <p:cNvSpPr>
            <a:spLocks noGrp="1"/>
          </p:cNvSpPr>
          <p:nvPr>
            <p:ph sz="quarter" idx="4" hasCustomPrompt="1"/>
          </p:nvPr>
        </p:nvSpPr>
        <p:spPr>
          <a:xfrm>
            <a:off x="6172200" y="2505075"/>
            <a:ext cx="5183188"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75998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Título 1">
            <a:extLst>
              <a:ext uri="{FF2B5EF4-FFF2-40B4-BE49-F238E27FC236}">
                <a16:creationId xmlns:a16="http://schemas.microsoft.com/office/drawing/2014/main" xmlns="" id="{B1C3E675-6E45-4A81-AEA3-D36388222894}"/>
              </a:ext>
            </a:extLst>
          </p:cNvPr>
          <p:cNvSpPr>
            <a:spLocks noGrp="1"/>
          </p:cNvSpPr>
          <p:nvPr>
            <p:ph type="title"/>
          </p:nvPr>
        </p:nvSpPr>
        <p:spPr>
          <a:xfrm>
            <a:off x="839788" y="457200"/>
            <a:ext cx="3932237" cy="1600200"/>
          </a:xfrm>
        </p:spPr>
        <p:txBody>
          <a:bodyPr rtlCol="0" anchor="b"/>
          <a:lstStyle>
            <a:lvl1pPr>
              <a:defRPr sz="3200">
                <a:solidFill>
                  <a:schemeClr val="bg1"/>
                </a:solidFill>
              </a:defRPr>
            </a:lvl1pPr>
          </a:lstStyle>
          <a:p>
            <a:pPr rtl="0"/>
            <a:r>
              <a:rPr lang="es-ES" noProof="0"/>
              <a:t>Haga clic para modificar el estilo de título del patrón</a:t>
            </a:r>
          </a:p>
        </p:txBody>
      </p:sp>
      <p:sp>
        <p:nvSpPr>
          <p:cNvPr id="12" name="Marcador de texto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839788" y="2177592"/>
            <a:ext cx="3932237" cy="3691396"/>
          </a:xfrm>
        </p:spPr>
        <p:txBody>
          <a:bodyPr rtlCol="0"/>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4" name="Marcador de posición de contenido 2">
            <a:extLst>
              <a:ext uri="{FF2B5EF4-FFF2-40B4-BE49-F238E27FC236}">
                <a16:creationId xmlns:a16="http://schemas.microsoft.com/office/drawing/2014/main" xmlns="" id="{709FEF38-E3A7-4527-97CB-AF528BAEBA8F}"/>
              </a:ext>
            </a:extLst>
          </p:cNvPr>
          <p:cNvSpPr>
            <a:spLocks noGrp="1"/>
          </p:cNvSpPr>
          <p:nvPr>
            <p:ph idx="1" hasCustomPrompt="1"/>
          </p:nvPr>
        </p:nvSpPr>
        <p:spPr>
          <a:xfrm>
            <a:off x="5180012" y="457200"/>
            <a:ext cx="6172200" cy="5408613"/>
          </a:xfrm>
        </p:spPr>
        <p:txBody>
          <a:bodyPr rtlCol="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727947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xmlns=""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Título 1">
            <a:extLst>
              <a:ext uri="{FF2B5EF4-FFF2-40B4-BE49-F238E27FC236}">
                <a16:creationId xmlns:a16="http://schemas.microsoft.com/office/drawing/2014/main" xmlns="" id="{B1C3E675-6E45-4A81-AEA3-D36388222894}"/>
              </a:ext>
            </a:extLst>
          </p:cNvPr>
          <p:cNvSpPr>
            <a:spLocks noGrp="1"/>
          </p:cNvSpPr>
          <p:nvPr>
            <p:ph type="title"/>
          </p:nvPr>
        </p:nvSpPr>
        <p:spPr>
          <a:xfrm>
            <a:off x="839788" y="457200"/>
            <a:ext cx="3932237" cy="1600200"/>
          </a:xfrm>
        </p:spPr>
        <p:txBody>
          <a:bodyPr rtlCol="0" anchor="b"/>
          <a:lstStyle>
            <a:lvl1pPr>
              <a:defRPr sz="3200">
                <a:solidFill>
                  <a:schemeClr val="bg1"/>
                </a:solidFill>
              </a:defRPr>
            </a:lvl1pPr>
          </a:lstStyle>
          <a:p>
            <a:pPr rtl="0"/>
            <a:r>
              <a:rPr lang="es-ES" noProof="0"/>
              <a:t>Haga clic para modificar el estilo de título del patrón</a:t>
            </a:r>
          </a:p>
        </p:txBody>
      </p:sp>
      <p:sp>
        <p:nvSpPr>
          <p:cNvPr id="12" name="Marcador de texto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839788" y="2177592"/>
            <a:ext cx="3932237" cy="3691396"/>
          </a:xfrm>
        </p:spPr>
        <p:txBody>
          <a:bodyPr rtlCol="0"/>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5" name="Marcador de posición de imagen 2">
            <a:extLst>
              <a:ext uri="{FF2B5EF4-FFF2-40B4-BE49-F238E27FC236}">
                <a16:creationId xmlns:a16="http://schemas.microsoft.com/office/drawing/2014/main" xmlns="" id="{1B69B4CE-EB2F-46CF-9A80-64E44E5E95AC}"/>
              </a:ext>
            </a:extLst>
          </p:cNvPr>
          <p:cNvSpPr>
            <a:spLocks noGrp="1"/>
          </p:cNvSpPr>
          <p:nvPr>
            <p:ph type="pic" idx="1"/>
          </p:nvPr>
        </p:nvSpPr>
        <p:spPr>
          <a:xfrm>
            <a:off x="5183188" y="457201"/>
            <a:ext cx="6172200" cy="5403850"/>
          </a:xfrm>
        </p:spPr>
        <p:txBody>
          <a:bodyPr rtlCol="0"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36983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rtl="0"/>
            <a:r>
              <a:rPr lang="es-ES" noProof="0"/>
              <a:t>DD.MM.20AA</a:t>
            </a:r>
          </a:p>
        </p:txBody>
      </p:sp>
      <p:sp>
        <p:nvSpPr>
          <p:cNvPr id="5" name="Footer Placeholder 4"/>
          <p:cNvSpPr>
            <a:spLocks noGrp="1"/>
          </p:cNvSpPr>
          <p:nvPr>
            <p:ph type="ftr" sz="quarter" idx="11"/>
          </p:nvPr>
        </p:nvSpPr>
        <p:spPr/>
        <p:txBody>
          <a:bodyPr/>
          <a:lstStyle/>
          <a:p>
            <a:pPr rtl="0"/>
            <a:r>
              <a:rPr lang="es-ES" noProof="0"/>
              <a:t>AGREGAR UN PIE DE PÁGINA</a:t>
            </a:r>
          </a:p>
        </p:txBody>
      </p:sp>
      <p:sp>
        <p:nvSpPr>
          <p:cNvPr id="6" name="Slide Number Placeholder 5"/>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8" name="Rectángulo 7">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10" name="Rectángulo 9">
            <a:extLst>
              <a:ext uri="{FF2B5EF4-FFF2-40B4-BE49-F238E27FC236}">
                <a16:creationId xmlns:a16="http://schemas.microsoft.com/office/drawing/2014/main" xmlns=""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11" name="Elipse 10">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xmlns=""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704422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5" name="Elipse 14">
            <a:extLst>
              <a:ext uri="{FF2B5EF4-FFF2-40B4-BE49-F238E27FC236}">
                <a16:creationId xmlns:a16="http://schemas.microsoft.com/office/drawing/2014/main" xmlns=""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xmlns=""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xmlns="" id="{FF2B3756-19E0-4B2F-B1D5-7664E0B38BE1}"/>
              </a:ext>
            </a:extLst>
          </p:cNvPr>
          <p:cNvSpPr>
            <a:spLocks noGrp="1"/>
          </p:cNvSpPr>
          <p:nvPr>
            <p:ph type="title"/>
          </p:nvPr>
        </p:nvSpPr>
        <p:spPr/>
        <p:txBody>
          <a:bodyPr rtlCol="0"/>
          <a:lstStyle>
            <a:lvl1pPr algn="ctr">
              <a:defRPr>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2418320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5" name="Elipse 14">
            <a:extLst>
              <a:ext uri="{FF2B5EF4-FFF2-40B4-BE49-F238E27FC236}">
                <a16:creationId xmlns:a16="http://schemas.microsoft.com/office/drawing/2014/main" xmlns=""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626306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rtl="0"/>
            <a:endParaRPr lang="es-ES" noProof="0"/>
          </a:p>
        </p:txBody>
      </p:sp>
      <p:sp>
        <p:nvSpPr>
          <p:cNvPr id="14" name="Título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CÓMO USAR ESTA PLANTILLA</a:t>
            </a:r>
          </a:p>
        </p:txBody>
      </p:sp>
      <p:sp>
        <p:nvSpPr>
          <p:cNvPr id="18" name="Rectángulo 17">
            <a:extLst>
              <a:ext uri="{FF2B5EF4-FFF2-40B4-BE49-F238E27FC236}">
                <a16:creationId xmlns:a16="http://schemas.microsoft.com/office/drawing/2014/main" xmlns="" id="{2D3F74C5-9ADD-4AE3-BCA5-88726CC2A1A3}"/>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31" name="Marcador de texto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855578" y="1960171"/>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1</a:t>
            </a:r>
          </a:p>
        </p:txBody>
      </p:sp>
      <p:sp>
        <p:nvSpPr>
          <p:cNvPr id="32" name="Marcador de texto 24">
            <a:extLst>
              <a:ext uri="{FF2B5EF4-FFF2-40B4-BE49-F238E27FC236}">
                <a16:creationId xmlns:a16="http://schemas.microsoft.com/office/drawing/2014/main" xmlns="" id="{D5D777E5-98F6-416A-8D23-3399269D85CB}"/>
              </a:ext>
            </a:extLst>
          </p:cNvPr>
          <p:cNvSpPr>
            <a:spLocks noGrp="1"/>
          </p:cNvSpPr>
          <p:nvPr>
            <p:ph type="body" sz="quarter" idx="14" hasCustomPrompt="1"/>
          </p:nvPr>
        </p:nvSpPr>
        <p:spPr>
          <a:xfrm>
            <a:off x="1442535" y="1984171"/>
            <a:ext cx="3103110"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3" name="Marcador de texto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4820642" y="1960171"/>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2</a:t>
            </a:r>
          </a:p>
        </p:txBody>
      </p:sp>
      <p:sp>
        <p:nvSpPr>
          <p:cNvPr id="34" name="Marcador de texto 24">
            <a:extLst>
              <a:ext uri="{FF2B5EF4-FFF2-40B4-BE49-F238E27FC236}">
                <a16:creationId xmlns:a16="http://schemas.microsoft.com/office/drawing/2014/main" xmlns="" id="{6706F6A2-1599-4D73-9288-3ECEACDDCAEA}"/>
              </a:ext>
            </a:extLst>
          </p:cNvPr>
          <p:cNvSpPr>
            <a:spLocks noGrp="1"/>
          </p:cNvSpPr>
          <p:nvPr>
            <p:ph type="body" sz="quarter" idx="16" hasCustomPrompt="1"/>
          </p:nvPr>
        </p:nvSpPr>
        <p:spPr>
          <a:xfrm>
            <a:off x="5477939" y="1984171"/>
            <a:ext cx="2243918"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5" name="Marcador de texto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7906755" y="1977950"/>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3</a:t>
            </a:r>
          </a:p>
        </p:txBody>
      </p:sp>
      <p:sp>
        <p:nvSpPr>
          <p:cNvPr id="36" name="Marcador de texto 24">
            <a:extLst>
              <a:ext uri="{FF2B5EF4-FFF2-40B4-BE49-F238E27FC236}">
                <a16:creationId xmlns:a16="http://schemas.microsoft.com/office/drawing/2014/main" xmlns="" id="{3701E665-3CED-413C-BAC6-CE003B1494EA}"/>
              </a:ext>
            </a:extLst>
          </p:cNvPr>
          <p:cNvSpPr>
            <a:spLocks noGrp="1"/>
          </p:cNvSpPr>
          <p:nvPr>
            <p:ph type="body" sz="quarter" idx="18" hasCustomPrompt="1"/>
          </p:nvPr>
        </p:nvSpPr>
        <p:spPr>
          <a:xfrm>
            <a:off x="8564052" y="2001950"/>
            <a:ext cx="2959116"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7" name="Marcador de texto 24">
            <a:extLst>
              <a:ext uri="{FF2B5EF4-FFF2-40B4-BE49-F238E27FC236}">
                <a16:creationId xmlns:a16="http://schemas.microsoft.com/office/drawing/2014/main" xmlns="" id="{E01406B4-D44B-4D1E-91F3-D87541EAD4CE}"/>
              </a:ext>
            </a:extLst>
          </p:cNvPr>
          <p:cNvSpPr>
            <a:spLocks noGrp="1"/>
          </p:cNvSpPr>
          <p:nvPr>
            <p:ph type="body" sz="quarter" idx="19" hasCustomPrompt="1"/>
          </p:nvPr>
        </p:nvSpPr>
        <p:spPr>
          <a:xfrm>
            <a:off x="1020059" y="3103993"/>
            <a:ext cx="1698625"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38" name="Marcador de texto 24">
            <a:extLst>
              <a:ext uri="{FF2B5EF4-FFF2-40B4-BE49-F238E27FC236}">
                <a16:creationId xmlns:a16="http://schemas.microsoft.com/office/drawing/2014/main" xmlns="" id="{9AAD5CF9-9A59-4C5F-8C29-B92AD6012119}"/>
              </a:ext>
            </a:extLst>
          </p:cNvPr>
          <p:cNvSpPr>
            <a:spLocks noGrp="1"/>
          </p:cNvSpPr>
          <p:nvPr>
            <p:ph type="body" sz="quarter" idx="20" hasCustomPrompt="1"/>
          </p:nvPr>
        </p:nvSpPr>
        <p:spPr>
          <a:xfrm>
            <a:off x="2718684" y="3103993"/>
            <a:ext cx="1698625"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39" name="Marcador de texto 24">
            <a:extLst>
              <a:ext uri="{FF2B5EF4-FFF2-40B4-BE49-F238E27FC236}">
                <a16:creationId xmlns:a16="http://schemas.microsoft.com/office/drawing/2014/main" xmlns="" id="{C6725172-65CC-4645-B23F-E77886468F31}"/>
              </a:ext>
            </a:extLst>
          </p:cNvPr>
          <p:cNvSpPr>
            <a:spLocks noGrp="1"/>
          </p:cNvSpPr>
          <p:nvPr>
            <p:ph type="body" sz="quarter" idx="21" hasCustomPrompt="1"/>
          </p:nvPr>
        </p:nvSpPr>
        <p:spPr>
          <a:xfrm>
            <a:off x="4794793" y="3103993"/>
            <a:ext cx="2599197"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40" name="Marcador de texto 24">
            <a:extLst>
              <a:ext uri="{FF2B5EF4-FFF2-40B4-BE49-F238E27FC236}">
                <a16:creationId xmlns:a16="http://schemas.microsoft.com/office/drawing/2014/main" xmlns="" id="{0EA5E6CA-5C78-4B75-BA22-59750E7D4501}"/>
              </a:ext>
            </a:extLst>
          </p:cNvPr>
          <p:cNvSpPr>
            <a:spLocks noGrp="1"/>
          </p:cNvSpPr>
          <p:nvPr>
            <p:ph type="body" sz="quarter" idx="22" hasCustomPrompt="1"/>
          </p:nvPr>
        </p:nvSpPr>
        <p:spPr>
          <a:xfrm>
            <a:off x="7876955" y="3102450"/>
            <a:ext cx="3726423"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41" name="Marcador de texto 24">
            <a:extLst>
              <a:ext uri="{FF2B5EF4-FFF2-40B4-BE49-F238E27FC236}">
                <a16:creationId xmlns:a16="http://schemas.microsoft.com/office/drawing/2014/main" xmlns="" id="{E1C61752-F57C-4FBF-93F3-06F43CCA43C8}"/>
              </a:ext>
            </a:extLst>
          </p:cNvPr>
          <p:cNvSpPr>
            <a:spLocks noGrp="1"/>
          </p:cNvSpPr>
          <p:nvPr>
            <p:ph type="body" sz="quarter" idx="23" hasCustomPrompt="1"/>
          </p:nvPr>
        </p:nvSpPr>
        <p:spPr>
          <a:xfrm>
            <a:off x="1657040" y="5751926"/>
            <a:ext cx="8877920" cy="470478"/>
          </a:xfrm>
        </p:spPr>
        <p:txBody>
          <a:bodyPr rtlCol="0">
            <a:normAutofit/>
          </a:bodyPr>
          <a:lstStyle>
            <a:lvl1pPr marL="0" indent="0" algn="ctr">
              <a:buNone/>
              <a:defRPr sz="1600" b="0">
                <a:solidFill>
                  <a:schemeClr val="accent4"/>
                </a:solidFill>
                <a:latin typeface="+mn-lt"/>
              </a:defRPr>
            </a:lvl1pPr>
          </a:lstStyle>
          <a:p>
            <a:pPr lvl="0" rtl="0"/>
            <a:r>
              <a:rPr lang="es-ES" noProof="0"/>
              <a:t>Editar estilos de texto del patrón</a:t>
            </a:r>
          </a:p>
        </p:txBody>
      </p:sp>
      <p:sp>
        <p:nvSpPr>
          <p:cNvPr id="42" name="Marcador de texto 24">
            <a:extLst>
              <a:ext uri="{FF2B5EF4-FFF2-40B4-BE49-F238E27FC236}">
                <a16:creationId xmlns:a16="http://schemas.microsoft.com/office/drawing/2014/main" xmlns="" id="{E0232175-FB97-4039-8136-B9DD27441C05}"/>
              </a:ext>
            </a:extLst>
          </p:cNvPr>
          <p:cNvSpPr>
            <a:spLocks noGrp="1"/>
          </p:cNvSpPr>
          <p:nvPr>
            <p:ph type="body" sz="quarter" idx="24" hasCustomPrompt="1"/>
          </p:nvPr>
        </p:nvSpPr>
        <p:spPr>
          <a:xfrm>
            <a:off x="4794791" y="5070254"/>
            <a:ext cx="2599199" cy="800100"/>
          </a:xfrm>
        </p:spPr>
        <p:txBody>
          <a:bodyPr rtlCol="0">
            <a:normAutofit/>
          </a:bodyPr>
          <a:lstStyle>
            <a:lvl1pPr marL="0" indent="0">
              <a:buNone/>
              <a:defRPr sz="1600" b="0">
                <a:solidFill>
                  <a:schemeClr val="bg2"/>
                </a:solidFill>
                <a:latin typeface="+mn-lt"/>
              </a:defRPr>
            </a:lvl1pPr>
          </a:lstStyle>
          <a:p>
            <a:pPr lvl="0" rtl="0"/>
            <a:r>
              <a:rPr lang="es-ES" noProof="0"/>
              <a:t>Editar estilos de texto del patrón</a:t>
            </a:r>
          </a:p>
        </p:txBody>
      </p:sp>
      <p:sp>
        <p:nvSpPr>
          <p:cNvPr id="43" name="Marcador de texto 24">
            <a:extLst>
              <a:ext uri="{FF2B5EF4-FFF2-40B4-BE49-F238E27FC236}">
                <a16:creationId xmlns:a16="http://schemas.microsoft.com/office/drawing/2014/main" xmlns="" id="{6E5262C3-0603-403F-AB36-FB4EB9FC7BCB}"/>
              </a:ext>
            </a:extLst>
          </p:cNvPr>
          <p:cNvSpPr>
            <a:spLocks noGrp="1"/>
          </p:cNvSpPr>
          <p:nvPr>
            <p:ph type="body" sz="quarter" idx="25" hasCustomPrompt="1"/>
          </p:nvPr>
        </p:nvSpPr>
        <p:spPr>
          <a:xfrm>
            <a:off x="7890713" y="5070254"/>
            <a:ext cx="3712665" cy="800100"/>
          </a:xfrm>
        </p:spPr>
        <p:txBody>
          <a:bodyPr rtlCol="0">
            <a:normAutofit/>
          </a:bodyPr>
          <a:lstStyle>
            <a:lvl1pPr marL="0" indent="0">
              <a:buNone/>
              <a:defRPr sz="1600" b="0">
                <a:solidFill>
                  <a:schemeClr val="bg2"/>
                </a:solidFill>
                <a:latin typeface="+mn-lt"/>
              </a:defRPr>
            </a:lvl1pPr>
          </a:lstStyle>
          <a:p>
            <a:pPr lvl="0" rtl="0"/>
            <a:r>
              <a:rPr lang="es-ES" noProof="0"/>
              <a:t>Editar estilos de texto del patrón</a:t>
            </a:r>
          </a:p>
        </p:txBody>
      </p:sp>
      <p:sp>
        <p:nvSpPr>
          <p:cNvPr id="44" name="Marcador de posición de imagen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1020058" y="3976866"/>
            <a:ext cx="3273552" cy="1618488"/>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p>
        </p:txBody>
      </p:sp>
      <p:sp>
        <p:nvSpPr>
          <p:cNvPr id="46" name="Marcador de posición de imagen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4794792" y="4041034"/>
            <a:ext cx="2599199" cy="896112"/>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p>
        </p:txBody>
      </p:sp>
      <p:sp>
        <p:nvSpPr>
          <p:cNvPr id="47" name="Marcador de posición de imagen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7876955" y="4041034"/>
            <a:ext cx="2599200" cy="896400"/>
          </a:xfrm>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31138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9" name="Rectángulo 8">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11" name="Rectángulo 10">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15" name="Elipse 14">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6" name="Rectángulo 15">
            <a:extLst>
              <a:ext uri="{FF2B5EF4-FFF2-40B4-BE49-F238E27FC236}">
                <a16:creationId xmlns:a16="http://schemas.microsoft.com/office/drawing/2014/main" xmlns=""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191135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r>
              <a:rPr lang="es-ES" noProof="0"/>
              <a:t>DD.MM.20AA</a:t>
            </a:r>
          </a:p>
        </p:txBody>
      </p:sp>
      <p:sp>
        <p:nvSpPr>
          <p:cNvPr id="8" name="Footer Placeholder 7"/>
          <p:cNvSpPr>
            <a:spLocks noGrp="1"/>
          </p:cNvSpPr>
          <p:nvPr>
            <p:ph type="ftr" sz="quarter" idx="11"/>
          </p:nvPr>
        </p:nvSpPr>
        <p:spPr/>
        <p:txBody>
          <a:bodyPr/>
          <a:lstStyle/>
          <a:p>
            <a:pPr rtl="0"/>
            <a:r>
              <a:rPr lang="es-ES" noProof="0"/>
              <a:t>AGREGAR UN PIE DE PÁGINA</a:t>
            </a:r>
          </a:p>
        </p:txBody>
      </p:sp>
      <p:sp>
        <p:nvSpPr>
          <p:cNvPr id="9" name="Slide Number Placeholder 8"/>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11" name="Rectángulo 10">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16" name="Rectángulo 15">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17" name="Elipse 16">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xmlns=""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59771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r>
              <a:rPr lang="es-ES" noProof="0"/>
              <a:t>DD.MM.20AA</a:t>
            </a:r>
          </a:p>
        </p:txBody>
      </p:sp>
      <p:sp>
        <p:nvSpPr>
          <p:cNvPr id="4" name="Footer Placeholder 3"/>
          <p:cNvSpPr>
            <a:spLocks noGrp="1"/>
          </p:cNvSpPr>
          <p:nvPr>
            <p:ph type="ftr" sz="quarter" idx="11"/>
          </p:nvPr>
        </p:nvSpPr>
        <p:spPr/>
        <p:txBody>
          <a:bodyPr/>
          <a:lstStyle/>
          <a:p>
            <a:pPr rtl="0"/>
            <a:r>
              <a:rPr lang="es-ES" noProof="0"/>
              <a:t>AGREGAR UN PIE DE PÁGINA</a:t>
            </a:r>
          </a:p>
        </p:txBody>
      </p:sp>
      <p:sp>
        <p:nvSpPr>
          <p:cNvPr id="5" name="Slide Number Placeholder 4"/>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7" name="Rectángulo 6">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9" name="Rectángulo 8">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10" name="Elipse 9">
            <a:extLst>
              <a:ext uri="{FF2B5EF4-FFF2-40B4-BE49-F238E27FC236}">
                <a16:creationId xmlns:a16="http://schemas.microsoft.com/office/drawing/2014/main" xmlns=""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1" name="Rectángulo 10">
            <a:extLst>
              <a:ext uri="{FF2B5EF4-FFF2-40B4-BE49-F238E27FC236}">
                <a16:creationId xmlns:a16="http://schemas.microsoft.com/office/drawing/2014/main" xmlns=""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26842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r>
              <a:rPr lang="es-ES" noProof="0"/>
              <a:t>DD.MM.20AA</a:t>
            </a:r>
          </a:p>
        </p:txBody>
      </p:sp>
      <p:sp>
        <p:nvSpPr>
          <p:cNvPr id="3" name="Footer Placeholder 2"/>
          <p:cNvSpPr>
            <a:spLocks noGrp="1"/>
          </p:cNvSpPr>
          <p:nvPr>
            <p:ph type="ftr" sz="quarter" idx="11"/>
          </p:nvPr>
        </p:nvSpPr>
        <p:spPr/>
        <p:txBody>
          <a:bodyPr/>
          <a:lstStyle/>
          <a:p>
            <a:pPr rtl="0"/>
            <a:r>
              <a:rPr lang="es-ES" noProof="0"/>
              <a:t>AGREGAR UN PIE DE PÁGINA</a:t>
            </a:r>
          </a:p>
        </p:txBody>
      </p:sp>
      <p:sp>
        <p:nvSpPr>
          <p:cNvPr id="4" name="Slide Number Placeholder 3"/>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6" name="Rectángulo 5">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8" name="Rectángulo 7">
            <a:extLst>
              <a:ext uri="{FF2B5EF4-FFF2-40B4-BE49-F238E27FC236}">
                <a16:creationId xmlns:a16="http://schemas.microsoft.com/office/drawing/2014/main" xmlns=""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9" name="Elipse 8">
            <a:extLst>
              <a:ext uri="{FF2B5EF4-FFF2-40B4-BE49-F238E27FC236}">
                <a16:creationId xmlns:a16="http://schemas.microsoft.com/office/drawing/2014/main" xmlns=""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Tree>
    <p:extLst>
      <p:ext uri="{BB962C8B-B14F-4D97-AF65-F5344CB8AC3E}">
        <p14:creationId xmlns:p14="http://schemas.microsoft.com/office/powerpoint/2010/main" val="6077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
        <p:nvSpPr>
          <p:cNvPr id="9" name="Rectángulo 8">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3"/>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xmlns=""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13" name="Elipse 12">
            <a:extLst>
              <a:ext uri="{FF2B5EF4-FFF2-40B4-BE49-F238E27FC236}">
                <a16:creationId xmlns:a16="http://schemas.microsoft.com/office/drawing/2014/main" xmlns=""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4" name="Rectángulo 13">
            <a:extLst>
              <a:ext uri="{FF2B5EF4-FFF2-40B4-BE49-F238E27FC236}">
                <a16:creationId xmlns:a16="http://schemas.microsoft.com/office/drawing/2014/main" xmlns=""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38995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rtl="0"/>
            <a:r>
              <a:rPr lang="es-ES" noProof="0"/>
              <a:t>DD.MM.20AA</a:t>
            </a:r>
          </a:p>
        </p:txBody>
      </p:sp>
      <p:sp>
        <p:nvSpPr>
          <p:cNvPr id="6" name="Footer Placeholder 5"/>
          <p:cNvSpPr>
            <a:spLocks noGrp="1"/>
          </p:cNvSpPr>
          <p:nvPr>
            <p:ph type="ftr" sz="quarter" idx="11"/>
          </p:nvPr>
        </p:nvSpPr>
        <p:spPr/>
        <p:txBody>
          <a:bodyPr/>
          <a:lstStyle/>
          <a:p>
            <a:pPr rtl="0"/>
            <a:r>
              <a:rPr lang="es-ES" noProof="0"/>
              <a:t>AGREGAR UN PIE DE PÁGINA</a:t>
            </a:r>
          </a:p>
        </p:txBody>
      </p:sp>
      <p:sp>
        <p:nvSpPr>
          <p:cNvPr id="7" name="Slide Number Placeholder 6"/>
          <p:cNvSpPr>
            <a:spLocks noGrp="1"/>
          </p:cNvSpPr>
          <p:nvPr>
            <p:ph type="sldNum" sz="quarter" idx="12"/>
          </p:nvPr>
        </p:nvSpPr>
        <p:spPr/>
        <p:txBody>
          <a:body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1980770262"/>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r>
              <a:rPr lang="es-ES" noProof="0"/>
              <a:t>DD.MM.20AA</a:t>
            </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r>
              <a:rPr lang="es-ES" noProof="0"/>
              <a:t>AGREGAR UN PIE DE PÁGINA</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335653710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80" r:id="rId20"/>
    <p:sldLayoutId id="2147483783" r:id="rId21"/>
    <p:sldLayoutId id="2147483784" r:id="rId22"/>
    <p:sldLayoutId id="2147483677" r:id="rId23"/>
    <p:sldLayoutId id="2147483689" r:id="rId24"/>
    <p:sldLayoutId id="2147483690" r:id="rId25"/>
    <p:sldLayoutId id="2147483691" r:id="rId26"/>
    <p:sldLayoutId id="2147483692" r:id="rId27"/>
    <p:sldLayoutId id="2147483693" r:id="rId28"/>
    <p:sldLayoutId id="2147483694" r:id="rId29"/>
    <p:sldLayoutId id="2147483687" r:id="rId30"/>
    <p:sldLayoutId id="2147483695" r:id="rId31"/>
    <p:sldLayoutId id="2147483688" r:id="rId32"/>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05857963-8D3D-4F24-B535-54652EE095F0}"/>
              </a:ext>
            </a:extLst>
          </p:cNvPr>
          <p:cNvSpPr>
            <a:spLocks noGrp="1"/>
          </p:cNvSpPr>
          <p:nvPr>
            <p:ph type="title"/>
          </p:nvPr>
        </p:nvSpPr>
        <p:spPr>
          <a:xfrm>
            <a:off x="490710" y="2288322"/>
            <a:ext cx="11210580" cy="2281355"/>
          </a:xfrm>
        </p:spPr>
        <p:txBody>
          <a:bodyPr rtlCol="0"/>
          <a:lstStyle/>
          <a:p>
            <a:pPr>
              <a:lnSpc>
                <a:spcPct val="107000"/>
              </a:lnSpc>
              <a:spcAft>
                <a:spcPts val="800"/>
              </a:spcAft>
            </a:pPr>
            <a:r>
              <a:rPr lang="es-ES" sz="6000" dirty="0"/>
              <a:t>Tema 4</a:t>
            </a:r>
            <a:br>
              <a:rPr lang="es-ES" sz="6000" dirty="0"/>
            </a:br>
            <a:r>
              <a:rPr lang="es-ES" dirty="0"/>
              <a:t/>
            </a:r>
            <a:br>
              <a:rPr lang="es-ES" dirty="0"/>
            </a:br>
            <a:r>
              <a:rPr lang="es-MX" dirty="0">
                <a:latin typeface="Verdana" panose="020B0604030504040204" pitchFamily="34" charset="0"/>
                <a:ea typeface="Calibri" panose="020F0502020204030204" pitchFamily="34" charset="0"/>
                <a:cs typeface="Times New Roman" panose="02020603050405020304" pitchFamily="18" charset="0"/>
              </a:rPr>
              <a:t>Las </a:t>
            </a:r>
            <a:r>
              <a:rPr lang="es-MX" dirty="0">
                <a:solidFill>
                  <a:srgbClr val="7030A0"/>
                </a:solidFill>
                <a:latin typeface="Verdana" panose="020B0604030504040204" pitchFamily="34" charset="0"/>
                <a:ea typeface="Calibri" panose="020F0502020204030204" pitchFamily="34" charset="0"/>
                <a:cs typeface="Times New Roman" panose="02020603050405020304" pitchFamily="18" charset="0"/>
              </a:rPr>
              <a:t>Bienaventuranzas</a:t>
            </a:r>
            <a:endParaRPr lang="en-US" sz="72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10</a:t>
            </a:fld>
            <a:endParaRPr lang="es-ES"/>
          </a:p>
        </p:txBody>
      </p:sp>
      <p:sp>
        <p:nvSpPr>
          <p:cNvPr id="3" name="CuadroTexto 2"/>
          <p:cNvSpPr txBox="1"/>
          <p:nvPr/>
        </p:nvSpPr>
        <p:spPr>
          <a:xfrm>
            <a:off x="796412" y="691079"/>
            <a:ext cx="10481814" cy="5632311"/>
          </a:xfrm>
          <a:prstGeom prst="rect">
            <a:avLst/>
          </a:prstGeom>
          <a:noFill/>
        </p:spPr>
        <p:txBody>
          <a:bodyPr wrap="square" rtlCol="0">
            <a:spAutoFit/>
          </a:bodyPr>
          <a:lstStyle/>
          <a:p>
            <a:r>
              <a:rPr lang="es-MX" sz="3600" dirty="0"/>
              <a:t>9. Bienaventurados los que trabajan por la paz, porque ellos serán llamados hijos de Dios. </a:t>
            </a:r>
          </a:p>
          <a:p>
            <a:r>
              <a:rPr lang="es-MX" sz="3600" dirty="0"/>
              <a:t>10. Bienaventurados los perseguidos por causa de la justicia, porque de ellos es el Reino de los Cielos. </a:t>
            </a:r>
          </a:p>
          <a:p>
            <a:r>
              <a:rPr lang="es-MX" sz="3600" dirty="0"/>
              <a:t>11. Bienaventurados seréis cuando os injurien, y os persigan y digan con mentira toda clase de mal contra vosotros por mi causa. </a:t>
            </a:r>
          </a:p>
        </p:txBody>
      </p:sp>
    </p:spTree>
    <p:extLst>
      <p:ext uri="{BB962C8B-B14F-4D97-AF65-F5344CB8AC3E}">
        <p14:creationId xmlns:p14="http://schemas.microsoft.com/office/powerpoint/2010/main" val="52355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11</a:t>
            </a:fld>
            <a:endParaRPr lang="es-ES"/>
          </a:p>
        </p:txBody>
      </p:sp>
      <p:sp>
        <p:nvSpPr>
          <p:cNvPr id="3" name="CuadroTexto 2"/>
          <p:cNvSpPr txBox="1"/>
          <p:nvPr/>
        </p:nvSpPr>
        <p:spPr>
          <a:xfrm>
            <a:off x="796412" y="1788359"/>
            <a:ext cx="10481814" cy="2308324"/>
          </a:xfrm>
          <a:prstGeom prst="rect">
            <a:avLst/>
          </a:prstGeom>
          <a:noFill/>
        </p:spPr>
        <p:txBody>
          <a:bodyPr wrap="square" rtlCol="0">
            <a:spAutoFit/>
          </a:bodyPr>
          <a:lstStyle/>
          <a:p>
            <a:r>
              <a:rPr lang="es-MX" sz="3600" dirty="0"/>
              <a:t>12. Alegraos y regocijaos, porque vuestra recompensa será grande en los cielos; pues de la misma manera persiguieron a los profetas anteriores a vosotros." </a:t>
            </a:r>
          </a:p>
        </p:txBody>
      </p:sp>
    </p:spTree>
    <p:extLst>
      <p:ext uri="{BB962C8B-B14F-4D97-AF65-F5344CB8AC3E}">
        <p14:creationId xmlns:p14="http://schemas.microsoft.com/office/powerpoint/2010/main" val="77009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95F1F869-7372-4C01-A626-993295149E3E}"/>
              </a:ext>
            </a:extLst>
          </p:cNvPr>
          <p:cNvSpPr>
            <a:spLocks noGrp="1"/>
          </p:cNvSpPr>
          <p:nvPr>
            <p:ph type="sldNum" sz="quarter" idx="10"/>
          </p:nvPr>
        </p:nvSpPr>
        <p:spPr/>
        <p:txBody>
          <a:bodyPr rtlCol="0">
            <a:normAutofit/>
          </a:bodyPr>
          <a:lstStyle/>
          <a:p>
            <a:pPr rtl="0"/>
            <a:fld id="{D495E168-DA5E-4888-8D8A-92B118324C14}" type="slidenum">
              <a:rPr lang="es-ES" smtClean="0"/>
              <a:pPr rtl="0"/>
              <a:t>12</a:t>
            </a:fld>
            <a:endParaRPr lang="es-ES"/>
          </a:p>
        </p:txBody>
      </p:sp>
      <p:sp>
        <p:nvSpPr>
          <p:cNvPr id="5" name="Título 4">
            <a:extLst>
              <a:ext uri="{FF2B5EF4-FFF2-40B4-BE49-F238E27FC236}">
                <a16:creationId xmlns:a16="http://schemas.microsoft.com/office/drawing/2014/main" xmlns="" id="{32C77C5D-1541-4D4C-8CD9-E4CB2D74FBB4}"/>
              </a:ext>
            </a:extLst>
          </p:cNvPr>
          <p:cNvSpPr>
            <a:spLocks noGrp="1"/>
          </p:cNvSpPr>
          <p:nvPr>
            <p:ph type="title"/>
          </p:nvPr>
        </p:nvSpPr>
        <p:spPr/>
        <p:txBody>
          <a:bodyPr rtlCol="0">
            <a:normAutofit/>
          </a:bodyPr>
          <a:lstStyle/>
          <a:p>
            <a:pPr rtl="0"/>
            <a:r>
              <a:rPr lang="es-ES" sz="5400" dirty="0"/>
              <a:t>c) Momento de </a:t>
            </a:r>
            <a:r>
              <a:rPr lang="es-ES" sz="5400" dirty="0">
                <a:solidFill>
                  <a:schemeClr val="accent6">
                    <a:lumMod val="75000"/>
                  </a:schemeClr>
                </a:solidFill>
              </a:rPr>
              <a:t>silencio</a:t>
            </a:r>
          </a:p>
        </p:txBody>
      </p:sp>
    </p:spTree>
    <p:extLst>
      <p:ext uri="{BB962C8B-B14F-4D97-AF65-F5344CB8AC3E}">
        <p14:creationId xmlns:p14="http://schemas.microsoft.com/office/powerpoint/2010/main" val="424390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8D8F9E36-CD39-4DDD-927C-C07E8C070A17}"/>
              </a:ext>
            </a:extLst>
          </p:cNvPr>
          <p:cNvSpPr>
            <a:spLocks noGrp="1"/>
          </p:cNvSpPr>
          <p:nvPr>
            <p:ph type="sldNum" sz="quarter" idx="10"/>
          </p:nvPr>
        </p:nvSpPr>
        <p:spPr/>
        <p:txBody>
          <a:bodyPr rtlCol="0">
            <a:normAutofit/>
          </a:bodyPr>
          <a:lstStyle/>
          <a:p>
            <a:pPr rtl="0"/>
            <a:fld id="{D495E168-DA5E-4888-8D8A-92B118324C14}" type="slidenum">
              <a:rPr lang="es-ES" smtClean="0"/>
              <a:pPr rtl="0"/>
              <a:t>13</a:t>
            </a:fld>
            <a:endParaRPr lang="es-ES"/>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2" y="88491"/>
            <a:ext cx="12044517" cy="6636774"/>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0" y="75019"/>
            <a:ext cx="12015019" cy="6650246"/>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8412" y="88491"/>
            <a:ext cx="5444595" cy="6858000"/>
          </a:xfrm>
          <a:prstGeom prst="rect">
            <a:avLst/>
          </a:prstGeom>
        </p:spPr>
      </p:pic>
      <p:sp>
        <p:nvSpPr>
          <p:cNvPr id="13" name="Título 4">
            <a:extLst>
              <a:ext uri="{FF2B5EF4-FFF2-40B4-BE49-F238E27FC236}">
                <a16:creationId xmlns:a16="http://schemas.microsoft.com/office/drawing/2014/main" xmlns="" id="{32C77C5D-1541-4D4C-8CD9-E4CB2D74FBB4}"/>
              </a:ext>
            </a:extLst>
          </p:cNvPr>
          <p:cNvSpPr>
            <a:spLocks noGrp="1"/>
          </p:cNvSpPr>
          <p:nvPr>
            <p:ph type="title"/>
          </p:nvPr>
        </p:nvSpPr>
        <p:spPr>
          <a:xfrm>
            <a:off x="838200" y="557629"/>
            <a:ext cx="5024929" cy="5325646"/>
          </a:xfrm>
        </p:spPr>
        <p:txBody>
          <a:bodyPr rtlCol="0">
            <a:normAutofit/>
          </a:bodyPr>
          <a:lstStyle/>
          <a:p>
            <a:pPr rtl="0"/>
            <a:r>
              <a:rPr lang="es-ES" sz="5400" dirty="0"/>
              <a:t>D) Lectura </a:t>
            </a:r>
            <a:r>
              <a:rPr lang="es-ES" sz="5400" dirty="0">
                <a:solidFill>
                  <a:srgbClr val="C00000"/>
                </a:solidFill>
              </a:rPr>
              <a:t>personal</a:t>
            </a:r>
          </a:p>
        </p:txBody>
      </p:sp>
    </p:spTree>
    <p:extLst>
      <p:ext uri="{BB962C8B-B14F-4D97-AF65-F5344CB8AC3E}">
        <p14:creationId xmlns:p14="http://schemas.microsoft.com/office/powerpoint/2010/main" val="49199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3D545-C417-48EA-9543-078BF8EB641C}"/>
              </a:ext>
            </a:extLst>
          </p:cNvPr>
          <p:cNvSpPr>
            <a:spLocks noGrp="1"/>
          </p:cNvSpPr>
          <p:nvPr>
            <p:ph type="title"/>
          </p:nvPr>
        </p:nvSpPr>
        <p:spPr>
          <a:xfrm>
            <a:off x="330200" y="2152391"/>
            <a:ext cx="6007100" cy="1577503"/>
          </a:xfrm>
        </p:spPr>
        <p:txBody>
          <a:bodyPr rtlCol="0">
            <a:noAutofit/>
          </a:bodyPr>
          <a:lstStyle/>
          <a:p>
            <a:pPr rtl="0"/>
            <a:r>
              <a:rPr lang="es-ES" sz="4800" noProof="1"/>
              <a:t>3. Descubrimos la </a:t>
            </a:r>
            <a:r>
              <a:rPr lang="es-ES" sz="4800" noProof="1">
                <a:solidFill>
                  <a:schemeClr val="accent1">
                    <a:lumMod val="50000"/>
                  </a:schemeClr>
                </a:solidFill>
              </a:rPr>
              <a:t>palabra de Dios</a:t>
            </a:r>
            <a:r>
              <a:rPr lang="es-ES" sz="4800" noProof="1"/>
              <a:t> en la </a:t>
            </a:r>
            <a:r>
              <a:rPr lang="es-ES" sz="4800" noProof="1">
                <a:solidFill>
                  <a:srgbClr val="FFFF00"/>
                </a:solidFill>
              </a:rPr>
              <a:t>vida</a:t>
            </a:r>
          </a:p>
        </p:txBody>
      </p:sp>
      <p:sp>
        <p:nvSpPr>
          <p:cNvPr id="3" name="Marcador de número de diapositiva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rtlCol="0">
            <a:normAutofit/>
          </a:bodyPr>
          <a:lstStyle/>
          <a:p>
            <a:pPr rtl="0"/>
            <a:fld id="{D495E168-DA5E-4888-8D8A-92B118324C14}" type="slidenum">
              <a:rPr lang="es-ES" noProof="1" dirty="0" smtClean="0"/>
              <a:pPr rtl="0"/>
              <a:t>14</a:t>
            </a:fld>
            <a:endParaRPr lang="es-ES" noProof="1"/>
          </a:p>
        </p:txBody>
      </p:sp>
    </p:spTree>
    <p:extLst>
      <p:ext uri="{BB962C8B-B14F-4D97-AF65-F5344CB8AC3E}">
        <p14:creationId xmlns:p14="http://schemas.microsoft.com/office/powerpoint/2010/main" val="293663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15</a:t>
            </a:fld>
            <a:endParaRPr lang="es-ES"/>
          </a:p>
        </p:txBody>
      </p:sp>
      <p:sp>
        <p:nvSpPr>
          <p:cNvPr id="7" name="Marcador de texto 6">
            <a:extLst>
              <a:ext uri="{FF2B5EF4-FFF2-40B4-BE49-F238E27FC236}">
                <a16:creationId xmlns:a16="http://schemas.microsoft.com/office/drawing/2014/main" xmlns="" id="{3FC3CF09-BAFF-4590-A12C-E378DFF1DA5E}"/>
              </a:ext>
            </a:extLst>
          </p:cNvPr>
          <p:cNvSpPr>
            <a:spLocks noGrp="1"/>
          </p:cNvSpPr>
          <p:nvPr>
            <p:ph type="body" sz="quarter" idx="20"/>
          </p:nvPr>
        </p:nvSpPr>
        <p:spPr>
          <a:xfrm>
            <a:off x="482601" y="2186902"/>
            <a:ext cx="11198122" cy="4480598"/>
          </a:xfrm>
        </p:spPr>
        <p:txBody>
          <a:bodyPr rtlCol="0">
            <a:normAutofit fontScale="85000" lnSpcReduction="20000"/>
          </a:bodyPr>
          <a:lstStyle/>
          <a:p>
            <a:pPr marR="36195" algn="just">
              <a:lnSpc>
                <a:spcPct val="107000"/>
              </a:lnSpc>
              <a:spcAft>
                <a:spcPts val="800"/>
              </a:spcAft>
            </a:pPr>
            <a:r>
              <a:rPr lang="es-MX" sz="2800" dirty="0">
                <a:latin typeface="Verdana" panose="020B0604030504040204" pitchFamily="34" charset="0"/>
                <a:ea typeface="Calibri" panose="020F0502020204030204" pitchFamily="34" charset="0"/>
                <a:cs typeface="Times New Roman" panose="02020603050405020304" pitchFamily="18" charset="0"/>
              </a:rPr>
              <a:t>1. Vamos a recordar juntos lo que hemos leído. ¿Qué es lo que más te ha llamado la atención?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latin typeface="Verdana" panose="020B0604030504040204" pitchFamily="34" charset="0"/>
                <a:ea typeface="Calibri" panose="020F0502020204030204" pitchFamily="34" charset="0"/>
                <a:cs typeface="Times New Roman" panose="02020603050405020304" pitchFamily="18" charset="0"/>
              </a:rPr>
              <a:t>2. ¿Cuáles son los grupos de personas que Jesús declara felices? ¿Qué promesa ofrece a cada grupo? </a:t>
            </a:r>
          </a:p>
          <a:p>
            <a:pPr algn="just">
              <a:lnSpc>
                <a:spcPct val="107000"/>
              </a:lnSpc>
              <a:spcAft>
                <a:spcPts val="800"/>
              </a:spcAft>
            </a:pPr>
            <a:r>
              <a:rPr lang="es-MX" sz="2800" dirty="0">
                <a:latin typeface="Verdana" panose="020B0604030504040204" pitchFamily="34" charset="0"/>
                <a:ea typeface="Calibri" panose="020F0502020204030204" pitchFamily="34" charset="0"/>
                <a:cs typeface="Times New Roman" panose="02020603050405020304" pitchFamily="18" charset="0"/>
              </a:rPr>
              <a:t>3. ¿Existen hoy estos grupos de los que habla Jesús? ¿Quiénes son?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latin typeface="Verdana" panose="020B0604030504040204" pitchFamily="34" charset="0"/>
                <a:ea typeface="Calibri" panose="020F0502020204030204" pitchFamily="34" charset="0"/>
                <a:cs typeface="Times New Roman" panose="02020603050405020304" pitchFamily="18" charset="0"/>
              </a:rPr>
              <a:t>4. ¿Cómo se puede entender que una persona sea feliz y pobre al mismo tiempo?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latin typeface="Verdana" panose="020B0604030504040204" pitchFamily="34" charset="0"/>
                <a:ea typeface="Calibri" panose="020F0502020204030204" pitchFamily="34" charset="0"/>
                <a:cs typeface="Times New Roman" panose="02020603050405020304" pitchFamily="18" charset="0"/>
              </a:rPr>
              <a:t>5. Cuenta algún momento en el que te sentiste realmente feliz. ¿Coincide nuestra visión de la felicidad con la de Jesús?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mj-lt"/>
              <a:buAutoNum type="romanUcPeriod"/>
            </a:pPr>
            <a:endParaRPr lang="es-ES" dirty="0"/>
          </a:p>
        </p:txBody>
      </p:sp>
      <p:sp>
        <p:nvSpPr>
          <p:cNvPr id="9" name="Título 8">
            <a:extLst>
              <a:ext uri="{FF2B5EF4-FFF2-40B4-BE49-F238E27FC236}">
                <a16:creationId xmlns:a16="http://schemas.microsoft.com/office/drawing/2014/main" xmlns="" id="{E1BA9B4B-C586-4B6B-8142-E49AC2D37AD1}"/>
              </a:ext>
            </a:extLst>
          </p:cNvPr>
          <p:cNvSpPr>
            <a:spLocks noGrp="1"/>
          </p:cNvSpPr>
          <p:nvPr>
            <p:ph type="title"/>
          </p:nvPr>
        </p:nvSpPr>
        <p:spPr/>
        <p:txBody>
          <a:bodyPr rtlCol="0">
            <a:normAutofit/>
          </a:bodyPr>
          <a:lstStyle/>
          <a:p>
            <a:pPr rtl="0"/>
            <a:r>
              <a:rPr lang="es-ES" sz="4800" dirty="0"/>
              <a:t>A) Preguntas de </a:t>
            </a:r>
            <a:r>
              <a:rPr lang="es-ES" sz="4800" dirty="0">
                <a:solidFill>
                  <a:srgbClr val="FFC000"/>
                </a:solidFill>
              </a:rPr>
              <a:t>reflexión</a:t>
            </a:r>
            <a:endParaRPr lang="es-ES" sz="4800" dirty="0"/>
          </a:p>
        </p:txBody>
      </p:sp>
    </p:spTree>
    <p:extLst>
      <p:ext uri="{BB962C8B-B14F-4D97-AF65-F5344CB8AC3E}">
        <p14:creationId xmlns:p14="http://schemas.microsoft.com/office/powerpoint/2010/main" val="210495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95F1F869-7372-4C01-A626-993295149E3E}"/>
              </a:ext>
            </a:extLst>
          </p:cNvPr>
          <p:cNvSpPr>
            <a:spLocks noGrp="1"/>
          </p:cNvSpPr>
          <p:nvPr>
            <p:ph type="sldNum" sz="quarter" idx="10"/>
          </p:nvPr>
        </p:nvSpPr>
        <p:spPr/>
        <p:txBody>
          <a:bodyPr rtlCol="0">
            <a:normAutofit/>
          </a:bodyPr>
          <a:lstStyle/>
          <a:p>
            <a:pPr rtl="0"/>
            <a:fld id="{D495E168-DA5E-4888-8D8A-92B118324C14}" type="slidenum">
              <a:rPr lang="es-ES" smtClean="0"/>
              <a:pPr rtl="0"/>
              <a:t>16</a:t>
            </a:fld>
            <a:endParaRPr lang="es-ES"/>
          </a:p>
        </p:txBody>
      </p:sp>
      <p:sp>
        <p:nvSpPr>
          <p:cNvPr id="5" name="Título 4">
            <a:extLst>
              <a:ext uri="{FF2B5EF4-FFF2-40B4-BE49-F238E27FC236}">
                <a16:creationId xmlns:a16="http://schemas.microsoft.com/office/drawing/2014/main" xmlns="" id="{32C77C5D-1541-4D4C-8CD9-E4CB2D74FBB4}"/>
              </a:ext>
            </a:extLst>
          </p:cNvPr>
          <p:cNvSpPr>
            <a:spLocks noGrp="1"/>
          </p:cNvSpPr>
          <p:nvPr>
            <p:ph type="title"/>
          </p:nvPr>
        </p:nvSpPr>
        <p:spPr/>
        <p:txBody>
          <a:bodyPr rtlCol="0">
            <a:normAutofit/>
          </a:bodyPr>
          <a:lstStyle/>
          <a:p>
            <a:pPr rtl="0"/>
            <a:r>
              <a:rPr lang="es-ES" sz="5400" dirty="0"/>
              <a:t>c) </a:t>
            </a:r>
            <a:r>
              <a:rPr lang="es-ES" sz="5400" dirty="0">
                <a:solidFill>
                  <a:srgbClr val="FFC000"/>
                </a:solidFill>
              </a:rPr>
              <a:t>Compromiso</a:t>
            </a:r>
            <a:r>
              <a:rPr lang="es-ES" sz="5400" dirty="0"/>
              <a:t> grupal</a:t>
            </a:r>
            <a:endParaRPr lang="es-ES" sz="5400" dirty="0">
              <a:solidFill>
                <a:schemeClr val="accent6">
                  <a:lumMod val="75000"/>
                </a:schemeClr>
              </a:solidFill>
            </a:endParaRPr>
          </a:p>
        </p:txBody>
      </p:sp>
    </p:spTree>
    <p:extLst>
      <p:ext uri="{BB962C8B-B14F-4D97-AF65-F5344CB8AC3E}">
        <p14:creationId xmlns:p14="http://schemas.microsoft.com/office/powerpoint/2010/main" val="194670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3D545-C417-48EA-9543-078BF8EB641C}"/>
              </a:ext>
            </a:extLst>
          </p:cNvPr>
          <p:cNvSpPr>
            <a:spLocks noGrp="1"/>
          </p:cNvSpPr>
          <p:nvPr>
            <p:ph type="title"/>
          </p:nvPr>
        </p:nvSpPr>
        <p:spPr>
          <a:xfrm>
            <a:off x="330200" y="2152391"/>
            <a:ext cx="6007100" cy="1577503"/>
          </a:xfrm>
        </p:spPr>
        <p:txBody>
          <a:bodyPr rtlCol="0">
            <a:noAutofit/>
          </a:bodyPr>
          <a:lstStyle/>
          <a:p>
            <a:r>
              <a:rPr lang="es-ES" sz="4800" noProof="1"/>
              <a:t>3. Oramos </a:t>
            </a:r>
            <a:endParaRPr lang="es-ES" sz="4800" noProof="1">
              <a:solidFill>
                <a:srgbClr val="FFFF00"/>
              </a:solidFill>
            </a:endParaRPr>
          </a:p>
        </p:txBody>
      </p:sp>
      <p:sp>
        <p:nvSpPr>
          <p:cNvPr id="3" name="Marcador de número de diapositiva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rtlCol="0">
            <a:normAutofit/>
          </a:bodyPr>
          <a:lstStyle/>
          <a:p>
            <a:pPr rtl="0"/>
            <a:fld id="{D495E168-DA5E-4888-8D8A-92B118324C14}" type="slidenum">
              <a:rPr lang="es-ES" noProof="1" dirty="0" smtClean="0"/>
              <a:pPr rtl="0"/>
              <a:t>17</a:t>
            </a:fld>
            <a:endParaRPr lang="es-ES" noProof="1"/>
          </a:p>
        </p:txBody>
      </p:sp>
    </p:spTree>
    <p:extLst>
      <p:ext uri="{BB962C8B-B14F-4D97-AF65-F5344CB8AC3E}">
        <p14:creationId xmlns:p14="http://schemas.microsoft.com/office/powerpoint/2010/main" val="35868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18</a:t>
            </a:fld>
            <a:endParaRPr lang="es-ES"/>
          </a:p>
        </p:txBody>
      </p:sp>
      <p:sp>
        <p:nvSpPr>
          <p:cNvPr id="7" name="Marcador de texto 6">
            <a:extLst>
              <a:ext uri="{FF2B5EF4-FFF2-40B4-BE49-F238E27FC236}">
                <a16:creationId xmlns:a16="http://schemas.microsoft.com/office/drawing/2014/main" xmlns="" id="{3FC3CF09-BAFF-4590-A12C-E378DFF1DA5E}"/>
              </a:ext>
            </a:extLst>
          </p:cNvPr>
          <p:cNvSpPr>
            <a:spLocks noGrp="1"/>
          </p:cNvSpPr>
          <p:nvPr>
            <p:ph type="body" sz="quarter" idx="20"/>
          </p:nvPr>
        </p:nvSpPr>
        <p:spPr>
          <a:xfrm>
            <a:off x="482601" y="2186902"/>
            <a:ext cx="11375102" cy="4480598"/>
          </a:xfrm>
        </p:spPr>
        <p:txBody>
          <a:bodyPr rtlCol="0">
            <a:normAutofit/>
          </a:bodyPr>
          <a:lstStyle/>
          <a:p>
            <a:pPr marL="571500" indent="-571500">
              <a:buFont typeface="+mj-lt"/>
              <a:buAutoNum type="romanUcPeriod"/>
            </a:pPr>
            <a:r>
              <a:rPr lang="es-ES" sz="3600" dirty="0"/>
              <a:t>Por nosotros, para que estemos siempre alegres en el Señor.</a:t>
            </a:r>
          </a:p>
          <a:p>
            <a:pPr marL="571500" indent="-571500">
              <a:buFont typeface="+mj-lt"/>
              <a:buAutoNum type="romanUcPeriod"/>
            </a:pPr>
            <a:endParaRPr lang="es-ES" sz="2800" dirty="0"/>
          </a:p>
          <a:p>
            <a:pPr marL="0" indent="0">
              <a:buNone/>
            </a:pPr>
            <a:r>
              <a:rPr lang="es-ES" sz="4000" dirty="0">
                <a:solidFill>
                  <a:srgbClr val="FF0000"/>
                </a:solidFill>
              </a:rPr>
              <a:t>Respuesta: </a:t>
            </a:r>
            <a:r>
              <a:rPr lang="es-MX" sz="4000" dirty="0">
                <a:solidFill>
                  <a:srgbClr val="FFFF00"/>
                </a:solidFill>
                <a:latin typeface="Verdana" panose="020B0604030504040204" pitchFamily="34" charset="0"/>
                <a:ea typeface="Calibri" panose="020F0502020204030204" pitchFamily="34" charset="0"/>
                <a:cs typeface="Times New Roman" panose="02020603050405020304" pitchFamily="18" charset="0"/>
              </a:rPr>
              <a:t>“Felices los que escuchan la Palabra del Señor”</a:t>
            </a:r>
            <a:endParaRPr lang="es-ES" sz="4000" dirty="0">
              <a:solidFill>
                <a:srgbClr val="FFFF00"/>
              </a:solidFill>
            </a:endParaRPr>
          </a:p>
        </p:txBody>
      </p:sp>
      <p:sp>
        <p:nvSpPr>
          <p:cNvPr id="9" name="Título 8">
            <a:extLst>
              <a:ext uri="{FF2B5EF4-FFF2-40B4-BE49-F238E27FC236}">
                <a16:creationId xmlns:a16="http://schemas.microsoft.com/office/drawing/2014/main" xmlns="" id="{E1BA9B4B-C586-4B6B-8142-E49AC2D37AD1}"/>
              </a:ext>
            </a:extLst>
          </p:cNvPr>
          <p:cNvSpPr>
            <a:spLocks noGrp="1"/>
          </p:cNvSpPr>
          <p:nvPr>
            <p:ph type="title"/>
          </p:nvPr>
        </p:nvSpPr>
        <p:spPr/>
        <p:txBody>
          <a:bodyPr rtlCol="0">
            <a:normAutofit/>
          </a:bodyPr>
          <a:lstStyle/>
          <a:p>
            <a:pPr rtl="0"/>
            <a:r>
              <a:rPr lang="es-ES" sz="4800" dirty="0">
                <a:solidFill>
                  <a:srgbClr val="197DCE"/>
                </a:solidFill>
              </a:rPr>
              <a:t>A) preces</a:t>
            </a:r>
          </a:p>
        </p:txBody>
      </p:sp>
    </p:spTree>
    <p:extLst>
      <p:ext uri="{BB962C8B-B14F-4D97-AF65-F5344CB8AC3E}">
        <p14:creationId xmlns:p14="http://schemas.microsoft.com/office/powerpoint/2010/main" val="189648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19</a:t>
            </a:fld>
            <a:endParaRPr lang="es-ES"/>
          </a:p>
        </p:txBody>
      </p:sp>
      <p:sp>
        <p:nvSpPr>
          <p:cNvPr id="7" name="Marcador de texto 6">
            <a:extLst>
              <a:ext uri="{FF2B5EF4-FFF2-40B4-BE49-F238E27FC236}">
                <a16:creationId xmlns:a16="http://schemas.microsoft.com/office/drawing/2014/main" xmlns="" id="{3FC3CF09-BAFF-4590-A12C-E378DFF1DA5E}"/>
              </a:ext>
            </a:extLst>
          </p:cNvPr>
          <p:cNvSpPr>
            <a:spLocks noGrp="1"/>
          </p:cNvSpPr>
          <p:nvPr>
            <p:ph type="body" sz="quarter" idx="20"/>
          </p:nvPr>
        </p:nvSpPr>
        <p:spPr>
          <a:xfrm>
            <a:off x="434340" y="1883192"/>
            <a:ext cx="10919460" cy="5621640"/>
          </a:xfrm>
        </p:spPr>
        <p:txBody>
          <a:bodyPr rtlCol="0">
            <a:noAutofit/>
          </a:bodyPr>
          <a:lstStyle/>
          <a:p>
            <a:pPr marL="457200" indent="-457200" algn="just">
              <a:buAutoNum type="arabicPeriod"/>
            </a:pPr>
            <a:r>
              <a:rPr lang="es-MX" sz="2400" b="1" cap="none" dirty="0"/>
              <a:t>Salmo. De David. Cuando huía de su hijo Absalón. </a:t>
            </a:r>
          </a:p>
          <a:p>
            <a:pPr marL="457200" indent="-457200" algn="just">
              <a:buAutoNum type="arabicPeriod"/>
            </a:pPr>
            <a:r>
              <a:rPr lang="es-MX" sz="2400" b="1" cap="none" dirty="0"/>
              <a:t>2. Yahveh, ¡cuán numerosos son mis adversarios, cuántos los que se alzan contra mí! </a:t>
            </a:r>
          </a:p>
          <a:p>
            <a:pPr marL="457200" indent="-457200" algn="just">
              <a:buAutoNum type="arabicPeriod"/>
            </a:pPr>
            <a:r>
              <a:rPr lang="es-MX" sz="2400" b="1" cap="none" dirty="0"/>
              <a:t>3. ¡Cuántos los que dicen de mi vida: «No hay salvación para él en Dios!» </a:t>
            </a:r>
          </a:p>
          <a:p>
            <a:pPr marL="457200" indent="-457200" algn="just">
              <a:buAutoNum type="arabicPeriod"/>
            </a:pPr>
            <a:r>
              <a:rPr lang="es-MX" sz="2400" b="1" cap="none" dirty="0"/>
              <a:t>4. Mas tú, Yahveh, escudo que me ciñes, mi gloria, el que realza mi cabeza. </a:t>
            </a:r>
          </a:p>
          <a:p>
            <a:pPr marL="457200" indent="-457200" algn="just">
              <a:buAutoNum type="arabicPeriod"/>
            </a:pPr>
            <a:r>
              <a:rPr lang="es-MX" sz="2400" b="1" cap="none" dirty="0"/>
              <a:t>5. A voz en grito clamo hacia Yahveh, y él me responde desde su santo monte. </a:t>
            </a:r>
          </a:p>
        </p:txBody>
      </p:sp>
      <p:sp>
        <p:nvSpPr>
          <p:cNvPr id="9" name="Título 8">
            <a:extLst>
              <a:ext uri="{FF2B5EF4-FFF2-40B4-BE49-F238E27FC236}">
                <a16:creationId xmlns:a16="http://schemas.microsoft.com/office/drawing/2014/main" xmlns="" id="{E1BA9B4B-C586-4B6B-8142-E49AC2D37AD1}"/>
              </a:ext>
            </a:extLst>
          </p:cNvPr>
          <p:cNvSpPr>
            <a:spLocks noGrp="1"/>
          </p:cNvSpPr>
          <p:nvPr>
            <p:ph type="title"/>
          </p:nvPr>
        </p:nvSpPr>
        <p:spPr/>
        <p:txBody>
          <a:bodyPr rtlCol="0">
            <a:normAutofit/>
          </a:bodyPr>
          <a:lstStyle/>
          <a:p>
            <a:pPr rtl="0"/>
            <a:r>
              <a:rPr lang="es-ES" sz="4800" dirty="0">
                <a:solidFill>
                  <a:srgbClr val="197DCE"/>
                </a:solidFill>
              </a:rPr>
              <a:t>b) Salmo 3</a:t>
            </a:r>
          </a:p>
        </p:txBody>
      </p:sp>
    </p:spTree>
    <p:extLst>
      <p:ext uri="{BB962C8B-B14F-4D97-AF65-F5344CB8AC3E}">
        <p14:creationId xmlns:p14="http://schemas.microsoft.com/office/powerpoint/2010/main" val="339742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3D545-C417-48EA-9543-078BF8EB641C}"/>
              </a:ext>
            </a:extLst>
          </p:cNvPr>
          <p:cNvSpPr>
            <a:spLocks noGrp="1"/>
          </p:cNvSpPr>
          <p:nvPr>
            <p:ph type="title"/>
          </p:nvPr>
        </p:nvSpPr>
        <p:spPr>
          <a:xfrm>
            <a:off x="330200" y="2152391"/>
            <a:ext cx="6007100" cy="1577503"/>
          </a:xfrm>
        </p:spPr>
        <p:txBody>
          <a:bodyPr rtlCol="0">
            <a:noAutofit/>
          </a:bodyPr>
          <a:lstStyle/>
          <a:p>
            <a:pPr rtl="0"/>
            <a:r>
              <a:rPr lang="es-ES" sz="4800" noProof="1"/>
              <a:t>0. Ambientación</a:t>
            </a:r>
          </a:p>
        </p:txBody>
      </p:sp>
      <p:sp>
        <p:nvSpPr>
          <p:cNvPr id="3" name="Marcador de número de diapositiva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rtlCol="0">
            <a:normAutofit/>
          </a:bodyPr>
          <a:lstStyle/>
          <a:p>
            <a:pPr rtl="0"/>
            <a:fld id="{D495E168-DA5E-4888-8D8A-92B118324C14}" type="slidenum">
              <a:rPr lang="es-ES" noProof="1" dirty="0" smtClean="0"/>
              <a:pPr rtl="0"/>
              <a:t>2</a:t>
            </a:fld>
            <a:endParaRPr lang="es-ES" noProof="1"/>
          </a:p>
        </p:txBody>
      </p:sp>
    </p:spTree>
    <p:extLst>
      <p:ext uri="{BB962C8B-B14F-4D97-AF65-F5344CB8AC3E}">
        <p14:creationId xmlns:p14="http://schemas.microsoft.com/office/powerpoint/2010/main" val="373352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20</a:t>
            </a:fld>
            <a:endParaRPr lang="es-ES"/>
          </a:p>
        </p:txBody>
      </p:sp>
      <p:sp>
        <p:nvSpPr>
          <p:cNvPr id="5" name="Marcador de texto 6">
            <a:extLst>
              <a:ext uri="{FF2B5EF4-FFF2-40B4-BE49-F238E27FC236}">
                <a16:creationId xmlns:a16="http://schemas.microsoft.com/office/drawing/2014/main" xmlns="" id="{3FC3CF09-BAFF-4590-A12C-E378DFF1DA5E}"/>
              </a:ext>
            </a:extLst>
          </p:cNvPr>
          <p:cNvSpPr>
            <a:spLocks noGrp="1"/>
          </p:cNvSpPr>
          <p:nvPr>
            <p:ph type="body" sz="quarter" idx="20"/>
          </p:nvPr>
        </p:nvSpPr>
        <p:spPr>
          <a:xfrm>
            <a:off x="641483" y="245489"/>
            <a:ext cx="11046193" cy="4480598"/>
          </a:xfrm>
        </p:spPr>
        <p:txBody>
          <a:bodyPr rtlCol="0">
            <a:noAutofit/>
          </a:bodyPr>
          <a:lstStyle/>
          <a:p>
            <a:pPr marL="0" indent="0" algn="just">
              <a:buNone/>
            </a:pPr>
            <a:r>
              <a:rPr lang="es-MX" sz="2800" b="1" cap="none" dirty="0"/>
              <a:t>6. Yo me acuesto y me duermo, me despierto, pues Yahveh me sostiene. </a:t>
            </a:r>
          </a:p>
          <a:p>
            <a:pPr marL="0" indent="0" algn="just">
              <a:buNone/>
            </a:pPr>
            <a:r>
              <a:rPr lang="es-MX" sz="2800" b="1" cap="none" dirty="0"/>
              <a:t>7. No temo a esas gentes que a millares se apostan en torno contra mí. </a:t>
            </a:r>
          </a:p>
          <a:p>
            <a:pPr marL="0" indent="0" algn="just">
              <a:buNone/>
            </a:pPr>
            <a:r>
              <a:rPr lang="es-MX" sz="2800" b="1" cap="none" dirty="0"/>
              <a:t>8. ¡Levántate, Yahveh! ¡Dios mío, sálvame! Tú hieres en la mejilla a todos mis enemigos, los dientes de los impíos tú los rompes. </a:t>
            </a:r>
          </a:p>
          <a:p>
            <a:pPr marL="0" indent="0" algn="just">
              <a:buNone/>
            </a:pPr>
            <a:r>
              <a:rPr lang="es-MX" sz="2800" b="1" cap="none" dirty="0"/>
              <a:t>9. De Yahveh la salvación. Tu bendición sobre tu pueblo. </a:t>
            </a:r>
          </a:p>
        </p:txBody>
      </p:sp>
    </p:spTree>
    <p:extLst>
      <p:ext uri="{BB962C8B-B14F-4D97-AF65-F5344CB8AC3E}">
        <p14:creationId xmlns:p14="http://schemas.microsoft.com/office/powerpoint/2010/main" val="166020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3D545-C417-48EA-9543-078BF8EB641C}"/>
              </a:ext>
            </a:extLst>
          </p:cNvPr>
          <p:cNvSpPr>
            <a:spLocks noGrp="1"/>
          </p:cNvSpPr>
          <p:nvPr>
            <p:ph type="title"/>
          </p:nvPr>
        </p:nvSpPr>
        <p:spPr>
          <a:xfrm>
            <a:off x="330200" y="2152391"/>
            <a:ext cx="6007100" cy="1577503"/>
          </a:xfrm>
        </p:spPr>
        <p:txBody>
          <a:bodyPr rtlCol="0">
            <a:noAutofit/>
          </a:bodyPr>
          <a:lstStyle/>
          <a:p>
            <a:r>
              <a:rPr lang="es-ES" sz="4800" noProof="1"/>
              <a:t>5. Una ayuda para el grupo</a:t>
            </a:r>
            <a:endParaRPr lang="es-ES" sz="4800" noProof="1">
              <a:solidFill>
                <a:srgbClr val="FFFF00"/>
              </a:solidFill>
            </a:endParaRPr>
          </a:p>
        </p:txBody>
      </p:sp>
      <p:sp>
        <p:nvSpPr>
          <p:cNvPr id="3" name="Marcador de número de diapositiva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rtlCol="0">
            <a:normAutofit/>
          </a:bodyPr>
          <a:lstStyle/>
          <a:p>
            <a:pPr rtl="0"/>
            <a:fld id="{D495E168-DA5E-4888-8D8A-92B118324C14}" type="slidenum">
              <a:rPr lang="es-ES" noProof="1" dirty="0" smtClean="0"/>
              <a:pPr rtl="0"/>
              <a:t>21</a:t>
            </a:fld>
            <a:endParaRPr lang="es-ES" noProof="1"/>
          </a:p>
        </p:txBody>
      </p:sp>
    </p:spTree>
    <p:extLst>
      <p:ext uri="{BB962C8B-B14F-4D97-AF65-F5344CB8AC3E}">
        <p14:creationId xmlns:p14="http://schemas.microsoft.com/office/powerpoint/2010/main" val="17413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2" name="Título 1"/>
          <p:cNvSpPr>
            <a:spLocks noGrp="1"/>
          </p:cNvSpPr>
          <p:nvPr>
            <p:ph type="title"/>
          </p:nvPr>
        </p:nvSpPr>
        <p:spPr>
          <a:xfrm>
            <a:off x="913775" y="1"/>
            <a:ext cx="10364451" cy="1562100"/>
          </a:xfrm>
        </p:spPr>
        <p:txBody>
          <a:bodyPr/>
          <a:lstStyle/>
          <a:p>
            <a:r>
              <a:rPr lang="es-MX" b="1" dirty="0">
                <a:solidFill>
                  <a:schemeClr val="bg1"/>
                </a:solidFill>
              </a:rPr>
              <a:t>a) </a:t>
            </a:r>
            <a:r>
              <a:rPr lang="es-MX" b="1" dirty="0">
                <a:solidFill>
                  <a:srgbClr val="FFFF00"/>
                </a:solidFill>
              </a:rPr>
              <a:t>–</a:t>
            </a:r>
            <a:r>
              <a:rPr lang="es-MX" b="1" dirty="0">
                <a:solidFill>
                  <a:srgbClr val="00B050"/>
                </a:solidFill>
              </a:rPr>
              <a:t> contexto </a:t>
            </a:r>
            <a:r>
              <a:rPr lang="es-MX" b="1" dirty="0">
                <a:solidFill>
                  <a:srgbClr val="FFFF00"/>
                </a:solidFill>
              </a:rPr>
              <a:t>–</a:t>
            </a:r>
            <a:r>
              <a:rPr lang="es-MX" b="1" dirty="0">
                <a:solidFill>
                  <a:srgbClr val="00B050"/>
                </a:solidFill>
              </a:rPr>
              <a:t> </a:t>
            </a:r>
            <a:r>
              <a:rPr lang="es-MX" dirty="0"/>
              <a:t/>
            </a:r>
            <a:br>
              <a:rPr lang="es-MX" dirty="0"/>
            </a:br>
            <a:endParaRPr lang="es-MX" dirty="0"/>
          </a:p>
        </p:txBody>
      </p:sp>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22</a:t>
            </a:fld>
            <a:endParaRPr lang="es-ES" noProof="0"/>
          </a:p>
        </p:txBody>
      </p:sp>
      <p:sp>
        <p:nvSpPr>
          <p:cNvPr id="7" name="CuadroTexto 6"/>
          <p:cNvSpPr txBox="1"/>
          <p:nvPr/>
        </p:nvSpPr>
        <p:spPr>
          <a:xfrm>
            <a:off x="483226" y="1116896"/>
            <a:ext cx="11708774" cy="618630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s-MX" sz="3600" dirty="0">
                <a:latin typeface="Verdana" panose="020B0604030504040204" pitchFamily="34" charset="0"/>
                <a:ea typeface="Calibri" panose="020F0502020204030204" pitchFamily="34" charset="0"/>
                <a:cs typeface="Times New Roman" panose="02020603050405020304" pitchFamily="18" charset="0"/>
              </a:rPr>
              <a:t>Jesús aparece como el nuevo legislador. Al ser Hijo, conoce al Padre y el proyecto que el Padre tenía en la mente cuando, siglos atrás, entregó la Ley al pueblo por manos de Moisés. Por eso Jesús puede ofrecernos una nueva versión de la ley de Dios.</a:t>
            </a:r>
            <a:endParaRPr lang="es-MX" sz="3600" dirty="0"/>
          </a:p>
          <a:p>
            <a:pPr marL="285750" indent="-285750">
              <a:buFont typeface="Wingdings" panose="05000000000000000000" pitchFamily="2" charset="2"/>
              <a:buChar char="§"/>
            </a:pPr>
            <a:endParaRPr lang="es-MX" sz="3600" dirty="0">
              <a:solidFill>
                <a:srgbClr val="C00000"/>
              </a:solidFill>
            </a:endParaRPr>
          </a:p>
          <a:p>
            <a:pPr marL="342900" indent="-342900">
              <a:buFont typeface="+mj-lt"/>
              <a:buAutoNum type="arabicPeriod"/>
            </a:pPr>
            <a:endParaRPr lang="es-MX" dirty="0">
              <a:solidFill>
                <a:srgbClr val="C00000"/>
              </a:solidFill>
            </a:endParaRPr>
          </a:p>
          <a:p>
            <a:pPr marL="342900" indent="-342900">
              <a:buFont typeface="+mj-lt"/>
              <a:buAutoNum type="alphaUcPeriod"/>
            </a:pPr>
            <a:endParaRPr lang="es-MX" dirty="0">
              <a:solidFill>
                <a:srgbClr val="C00000"/>
              </a:solidFill>
            </a:endParaRPr>
          </a:p>
        </p:txBody>
      </p:sp>
    </p:spTree>
    <p:extLst>
      <p:ext uri="{BB962C8B-B14F-4D97-AF65-F5344CB8AC3E}">
        <p14:creationId xmlns:p14="http://schemas.microsoft.com/office/powerpoint/2010/main" val="397554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23</a:t>
            </a:fld>
            <a:endParaRPr lang="es-ES" noProof="0"/>
          </a:p>
        </p:txBody>
      </p:sp>
      <p:sp>
        <p:nvSpPr>
          <p:cNvPr id="7" name="CuadroTexto 6"/>
          <p:cNvSpPr txBox="1"/>
          <p:nvPr/>
        </p:nvSpPr>
        <p:spPr>
          <a:xfrm>
            <a:off x="483226" y="304801"/>
            <a:ext cx="11708774" cy="5151988"/>
          </a:xfrm>
          <a:prstGeom prst="rect">
            <a:avLst/>
          </a:prstGeom>
          <a:noFill/>
        </p:spPr>
        <p:txBody>
          <a:bodyPr wrap="square" rtlCol="0">
            <a:spAutoFit/>
          </a:bodyPr>
          <a:lstStyle/>
          <a:p>
            <a:pPr algn="just">
              <a:lnSpc>
                <a:spcPct val="107000"/>
              </a:lnSpc>
              <a:spcAft>
                <a:spcPts val="800"/>
              </a:spcAft>
            </a:pPr>
            <a:r>
              <a:rPr lang="es-MX" sz="4400" dirty="0">
                <a:latin typeface="Verdana" panose="020B0604030504040204" pitchFamily="34" charset="0"/>
                <a:ea typeface="Calibri" panose="020F0502020204030204" pitchFamily="34" charset="0"/>
                <a:cs typeface="Times New Roman" panose="02020603050405020304" pitchFamily="18" charset="0"/>
              </a:rPr>
              <a:t>En el Antiguo Testamento, la ley de Moisés se presenta en cinco libros: Génesis, Éxodo, Levítico, Números y Deuteronomio. Imitando el modelo antiguo, Mateo presenta la nueva ley en cinco grandes sermones extendidos por todo el evangelio. </a:t>
            </a:r>
            <a:endParaRPr lang="es-MX" dirty="0">
              <a:solidFill>
                <a:srgbClr val="C00000"/>
              </a:solidFill>
            </a:endParaRPr>
          </a:p>
        </p:txBody>
      </p:sp>
    </p:spTree>
    <p:extLst>
      <p:ext uri="{BB962C8B-B14F-4D97-AF65-F5344CB8AC3E}">
        <p14:creationId xmlns:p14="http://schemas.microsoft.com/office/powerpoint/2010/main" val="276748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24</a:t>
            </a:fld>
            <a:endParaRPr lang="es-ES" noProof="0"/>
          </a:p>
        </p:txBody>
      </p:sp>
      <p:sp>
        <p:nvSpPr>
          <p:cNvPr id="7" name="CuadroTexto 6"/>
          <p:cNvSpPr txBox="1"/>
          <p:nvPr/>
        </p:nvSpPr>
        <p:spPr>
          <a:xfrm>
            <a:off x="483226" y="304801"/>
            <a:ext cx="11708774" cy="5543377"/>
          </a:xfrm>
          <a:prstGeom prst="rect">
            <a:avLst/>
          </a:prstGeom>
          <a:noFill/>
        </p:spPr>
        <p:txBody>
          <a:bodyPr wrap="square" rtlCol="0">
            <a:spAutoFit/>
          </a:bodyPr>
          <a:lstStyle/>
          <a:p>
            <a:pPr algn="just">
              <a:lnSpc>
                <a:spcPct val="107000"/>
              </a:lnSpc>
              <a:spcAft>
                <a:spcPts val="800"/>
              </a:spcAft>
            </a:pPr>
            <a:r>
              <a:rPr lang="es-MX" sz="4400" dirty="0">
                <a:latin typeface="Verdana" panose="020B0604030504040204" pitchFamily="34" charset="0"/>
                <a:ea typeface="Calibri" panose="020F0502020204030204" pitchFamily="34" charset="0"/>
                <a:cs typeface="Times New Roman" panose="02020603050405020304" pitchFamily="18" charset="0"/>
              </a:rPr>
              <a:t>Pero es </a:t>
            </a:r>
            <a:r>
              <a:rPr lang="es-MX" sz="4400" dirty="0">
                <a:solidFill>
                  <a:srgbClr val="FF0000"/>
                </a:solidFill>
                <a:latin typeface="Verdana" panose="020B0604030504040204" pitchFamily="34" charset="0"/>
                <a:ea typeface="Calibri" panose="020F0502020204030204" pitchFamily="34" charset="0"/>
                <a:cs typeface="Times New Roman" panose="02020603050405020304" pitchFamily="18" charset="0"/>
              </a:rPr>
              <a:t>la práctica de Jesús la que revela el sentido de esta Ley</a:t>
            </a:r>
            <a:r>
              <a:rPr lang="es-MX" sz="4400" dirty="0">
                <a:latin typeface="Verdana" panose="020B0604030504040204" pitchFamily="34" charset="0"/>
                <a:ea typeface="Calibri" panose="020F0502020204030204" pitchFamily="34" charset="0"/>
                <a:cs typeface="Times New Roman" panose="02020603050405020304" pitchFamily="18" charset="0"/>
              </a:rPr>
              <a:t>. Las partes narrativas, intercaladas entre los cinco sermones, describen la práctica de Jesús. Su objetivo es mostrar cómo Jesús observaba la Ley y la encarnaba en su vida.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s-MX" dirty="0">
              <a:solidFill>
                <a:srgbClr val="C00000"/>
              </a:solidFill>
            </a:endParaRPr>
          </a:p>
        </p:txBody>
      </p:sp>
    </p:spTree>
    <p:extLst>
      <p:ext uri="{BB962C8B-B14F-4D97-AF65-F5344CB8AC3E}">
        <p14:creationId xmlns:p14="http://schemas.microsoft.com/office/powerpoint/2010/main" val="30265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2" name="Título 1"/>
          <p:cNvSpPr>
            <a:spLocks noGrp="1"/>
          </p:cNvSpPr>
          <p:nvPr>
            <p:ph type="title"/>
          </p:nvPr>
        </p:nvSpPr>
        <p:spPr>
          <a:xfrm>
            <a:off x="913775" y="1"/>
            <a:ext cx="10364451" cy="1562100"/>
          </a:xfrm>
        </p:spPr>
        <p:txBody>
          <a:bodyPr/>
          <a:lstStyle/>
          <a:p>
            <a:r>
              <a:rPr lang="es-MX" b="1" dirty="0">
                <a:solidFill>
                  <a:schemeClr val="bg1"/>
                </a:solidFill>
              </a:rPr>
              <a:t>b) </a:t>
            </a:r>
            <a:r>
              <a:rPr lang="es-MX" b="1" dirty="0">
                <a:solidFill>
                  <a:srgbClr val="FFFF00"/>
                </a:solidFill>
              </a:rPr>
              <a:t>–</a:t>
            </a:r>
            <a:r>
              <a:rPr lang="es-MX" b="1" dirty="0">
                <a:solidFill>
                  <a:srgbClr val="00B050"/>
                </a:solidFill>
              </a:rPr>
              <a:t> Comentario </a:t>
            </a:r>
            <a:r>
              <a:rPr lang="es-MX" b="1" dirty="0">
                <a:solidFill>
                  <a:srgbClr val="FFFF00"/>
                </a:solidFill>
              </a:rPr>
              <a:t>–</a:t>
            </a:r>
            <a:r>
              <a:rPr lang="es-MX" b="1" dirty="0">
                <a:solidFill>
                  <a:srgbClr val="00B050"/>
                </a:solidFill>
              </a:rPr>
              <a:t> </a:t>
            </a:r>
            <a:r>
              <a:rPr lang="es-MX" dirty="0"/>
              <a:t/>
            </a:r>
            <a:br>
              <a:rPr lang="es-MX" dirty="0"/>
            </a:br>
            <a:endParaRPr lang="es-MX" dirty="0"/>
          </a:p>
        </p:txBody>
      </p:sp>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25</a:t>
            </a:fld>
            <a:endParaRPr lang="es-ES" noProof="0"/>
          </a:p>
        </p:txBody>
      </p:sp>
      <p:sp>
        <p:nvSpPr>
          <p:cNvPr id="7" name="CuadroTexto 6"/>
          <p:cNvSpPr txBox="1"/>
          <p:nvPr/>
        </p:nvSpPr>
        <p:spPr>
          <a:xfrm>
            <a:off x="483226" y="1017106"/>
            <a:ext cx="11708774" cy="5840894"/>
          </a:xfrm>
          <a:prstGeom prst="rect">
            <a:avLst/>
          </a:prstGeom>
          <a:noFill/>
        </p:spPr>
        <p:txBody>
          <a:bodyPr wrap="square" rtlCol="0">
            <a:spAutoFit/>
          </a:bodyPr>
          <a:lstStyle/>
          <a:p>
            <a:pPr>
              <a:buClr>
                <a:srgbClr val="FFC000"/>
              </a:buClr>
            </a:pPr>
            <a:r>
              <a:rPr lang="es-MX" sz="4400" b="1" dirty="0">
                <a:solidFill>
                  <a:srgbClr val="0070C0"/>
                </a:solidFill>
              </a:rPr>
              <a:t>Anuncio de la nueva ley	(5,1)</a:t>
            </a:r>
          </a:p>
          <a:p>
            <a:pPr algn="just">
              <a:lnSpc>
                <a:spcPct val="107000"/>
              </a:lnSpc>
              <a:spcAft>
                <a:spcPts val="800"/>
              </a:spcAft>
            </a:pPr>
            <a:r>
              <a:rPr lang="es-MX" sz="4400" dirty="0">
                <a:latin typeface="Verdana" panose="020B0604030504040204" pitchFamily="34" charset="0"/>
                <a:ea typeface="Calibri" panose="020F0502020204030204" pitchFamily="34" charset="0"/>
                <a:cs typeface="Times New Roman" panose="02020603050405020304" pitchFamily="18" charset="0"/>
              </a:rPr>
              <a:t>Sólo estaban cuatro discípulos con Jesús. Poca gente. Pero una gran multitud lo estaba buscando. En el Antiguo Testamento, Moisés subió al Monte Sinaí para recibir la ley de Dios. Jesús sube al monte y, mirando a la gente, proclama la nueva ley.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95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26</a:t>
            </a:fld>
            <a:endParaRPr lang="es-ES" noProof="0"/>
          </a:p>
        </p:txBody>
      </p:sp>
      <p:sp>
        <p:nvSpPr>
          <p:cNvPr id="7" name="CuadroTexto 6"/>
          <p:cNvSpPr txBox="1"/>
          <p:nvPr/>
        </p:nvSpPr>
        <p:spPr>
          <a:xfrm>
            <a:off x="483226" y="180012"/>
            <a:ext cx="11708774" cy="4493538"/>
          </a:xfrm>
          <a:prstGeom prst="rect">
            <a:avLst/>
          </a:prstGeom>
          <a:noFill/>
        </p:spPr>
        <p:txBody>
          <a:bodyPr wrap="square" rtlCol="0">
            <a:spAutoFit/>
          </a:bodyPr>
          <a:lstStyle/>
          <a:p>
            <a:pPr>
              <a:buClr>
                <a:srgbClr val="FFC000"/>
              </a:buClr>
            </a:pPr>
            <a:r>
              <a:rPr lang="es-MX" sz="4400" b="1" dirty="0">
                <a:solidFill>
                  <a:srgbClr val="C00000"/>
                </a:solidFill>
              </a:rPr>
              <a:t>Las 8 entradas al reino </a:t>
            </a:r>
            <a:r>
              <a:rPr lang="es-MX" sz="4400" b="1" dirty="0">
                <a:solidFill>
                  <a:srgbClr val="0070C0"/>
                </a:solidFill>
              </a:rPr>
              <a:t>(5,3-10)</a:t>
            </a:r>
          </a:p>
          <a:p>
            <a:pPr marL="571500" indent="-571500">
              <a:buClr>
                <a:srgbClr val="FFC000"/>
              </a:buClr>
              <a:buFont typeface="Wingdings" panose="05000000000000000000" pitchFamily="2" charset="2"/>
              <a:buChar char="v"/>
            </a:pPr>
            <a:endParaRPr lang="es-MX" sz="4400" b="1" dirty="0">
              <a:solidFill>
                <a:srgbClr val="0070C0"/>
              </a:solidFill>
            </a:endParaRPr>
          </a:p>
          <a:p>
            <a:pPr marL="571500" indent="-571500">
              <a:buClr>
                <a:srgbClr val="FFC000"/>
              </a:buClr>
              <a:buFont typeface="Wingdings" panose="05000000000000000000" pitchFamily="2" charset="2"/>
              <a:buChar char="v"/>
            </a:pPr>
            <a:endParaRPr lang="es-MX" b="1" dirty="0">
              <a:solidFill>
                <a:srgbClr val="0070C0"/>
              </a:solidFill>
            </a:endParaRPr>
          </a:p>
          <a:p>
            <a:pPr>
              <a:buClr>
                <a:srgbClr val="FFC000"/>
              </a:buClr>
            </a:pPr>
            <a:r>
              <a:rPr lang="es-MX" sz="3600" dirty="0">
                <a:latin typeface="Verdana" panose="020B0604030504040204" pitchFamily="34" charset="0"/>
                <a:ea typeface="Calibri" panose="020F0502020204030204" pitchFamily="34" charset="0"/>
                <a:cs typeface="Times New Roman" panose="02020603050405020304" pitchFamily="18" charset="0"/>
              </a:rPr>
              <a:t>Son ocho categorías de personas, ocho puertas de entrada al Reino, a la comunidad. Quien quiera entrar tendrá que identificarse con alguna de estas ocho categorías.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buClr>
                <a:srgbClr val="FFC000"/>
              </a:buClr>
            </a:pPr>
            <a:endParaRPr lang="es-MX" sz="3600" dirty="0"/>
          </a:p>
        </p:txBody>
      </p:sp>
    </p:spTree>
    <p:extLst>
      <p:ext uri="{BB962C8B-B14F-4D97-AF65-F5344CB8AC3E}">
        <p14:creationId xmlns:p14="http://schemas.microsoft.com/office/powerpoint/2010/main" val="249575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27</a:t>
            </a:fld>
            <a:endParaRPr lang="es-ES" noProof="0"/>
          </a:p>
        </p:txBody>
      </p:sp>
      <p:sp>
        <p:nvSpPr>
          <p:cNvPr id="7" name="CuadroTexto 6"/>
          <p:cNvSpPr txBox="1"/>
          <p:nvPr/>
        </p:nvSpPr>
        <p:spPr>
          <a:xfrm>
            <a:off x="483226" y="180012"/>
            <a:ext cx="11708774" cy="6855723"/>
          </a:xfrm>
          <a:prstGeom prst="rect">
            <a:avLst/>
          </a:prstGeom>
          <a:noFill/>
        </p:spPr>
        <p:txBody>
          <a:bodyPr wrap="square" rtlCol="0">
            <a:spAutoFit/>
          </a:bodyPr>
          <a:lstStyle/>
          <a:p>
            <a:pPr>
              <a:buClr>
                <a:srgbClr val="FFC000"/>
              </a:buClr>
            </a:pPr>
            <a:r>
              <a:rPr lang="es-MX" sz="4400" b="1" dirty="0">
                <a:solidFill>
                  <a:srgbClr val="C00000"/>
                </a:solidFill>
              </a:rPr>
              <a:t>Las 8 entradas al reino </a:t>
            </a:r>
            <a:r>
              <a:rPr lang="es-MX" sz="4400" b="1" dirty="0">
                <a:solidFill>
                  <a:srgbClr val="0070C0"/>
                </a:solidFill>
              </a:rPr>
              <a:t>(5,3-10)</a:t>
            </a:r>
          </a:p>
          <a:p>
            <a:pPr marL="571500" indent="-571500">
              <a:buClr>
                <a:srgbClr val="FFC000"/>
              </a:buClr>
              <a:buFont typeface="Wingdings" panose="05000000000000000000" pitchFamily="2" charset="2"/>
              <a:buChar char="v"/>
            </a:pPr>
            <a:endParaRPr lang="es-MX" b="1" dirty="0">
              <a:solidFill>
                <a:srgbClr val="0070C0"/>
              </a:solidFill>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1. los pobres en el espíritu---Suyo es el reino de los cielos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2. los humildes---heredarán la tierra</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3. los que están tristes---Dios los consolará</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4. los que tienen hambre y sed de justicia---Dios los saciará</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5. los misericordiosos---Dios tendrá misericordia de ellos.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buClr>
                <a:srgbClr val="FFC000"/>
              </a:buClr>
            </a:pPr>
            <a:endParaRPr lang="es-MX" sz="3600" dirty="0"/>
          </a:p>
        </p:txBody>
      </p:sp>
    </p:spTree>
    <p:extLst>
      <p:ext uri="{BB962C8B-B14F-4D97-AF65-F5344CB8AC3E}">
        <p14:creationId xmlns:p14="http://schemas.microsoft.com/office/powerpoint/2010/main" val="215597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985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28</a:t>
            </a:fld>
            <a:endParaRPr lang="es-ES" noProof="0"/>
          </a:p>
        </p:txBody>
      </p:sp>
      <p:sp>
        <p:nvSpPr>
          <p:cNvPr id="7" name="CuadroTexto 6"/>
          <p:cNvSpPr txBox="1"/>
          <p:nvPr/>
        </p:nvSpPr>
        <p:spPr>
          <a:xfrm>
            <a:off x="483226" y="180012"/>
            <a:ext cx="11708774" cy="5549276"/>
          </a:xfrm>
          <a:prstGeom prst="rect">
            <a:avLst/>
          </a:prstGeom>
          <a:noFill/>
        </p:spPr>
        <p:txBody>
          <a:bodyPr wrap="square" rtlCol="0">
            <a:spAutoFit/>
          </a:bodyPr>
          <a:lstStyle/>
          <a:p>
            <a:pPr>
              <a:buClr>
                <a:srgbClr val="FFC000"/>
              </a:buClr>
            </a:pPr>
            <a:r>
              <a:rPr lang="es-MX" sz="4400" b="1" dirty="0">
                <a:solidFill>
                  <a:srgbClr val="C00000"/>
                </a:solidFill>
              </a:rPr>
              <a:t>Las 8 entradas al reino </a:t>
            </a:r>
            <a:r>
              <a:rPr lang="es-MX" sz="4400" b="1" dirty="0">
                <a:solidFill>
                  <a:srgbClr val="0070C0"/>
                </a:solidFill>
              </a:rPr>
              <a:t>(5,3-10)</a:t>
            </a:r>
          </a:p>
          <a:p>
            <a:pPr marL="571500" indent="-571500">
              <a:buClr>
                <a:srgbClr val="FFC000"/>
              </a:buClr>
              <a:buFont typeface="Wingdings" panose="05000000000000000000" pitchFamily="2" charset="2"/>
              <a:buChar char="v"/>
            </a:pPr>
            <a:endParaRPr lang="es-MX" sz="4400" b="1" dirty="0">
              <a:solidFill>
                <a:srgbClr val="0070C0"/>
              </a:solidFill>
            </a:endParaRPr>
          </a:p>
          <a:p>
            <a:pPr marL="571500" indent="-571500">
              <a:buClr>
                <a:srgbClr val="FFC000"/>
              </a:buClr>
              <a:buFont typeface="Wingdings" panose="05000000000000000000" pitchFamily="2" charset="2"/>
              <a:buChar char="v"/>
            </a:pPr>
            <a:endParaRPr lang="es-MX" b="1" dirty="0">
              <a:solidFill>
                <a:srgbClr val="0070C0"/>
              </a:solidFill>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6. Los que tienen corazón limpio---verán a Dios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7. los que construyen la paz---serán llamados hijos de Dios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600" dirty="0">
                <a:latin typeface="Verdana" panose="020B0604030504040204" pitchFamily="34" charset="0"/>
                <a:ea typeface="Calibri" panose="020F0502020204030204" pitchFamily="34" charset="0"/>
                <a:cs typeface="Times New Roman" panose="02020603050405020304" pitchFamily="18" charset="0"/>
              </a:rPr>
              <a:t>8. los perseguidos por causa de la justicia---de ellos es el reino de los cielos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buClr>
                <a:srgbClr val="FFC000"/>
              </a:buClr>
            </a:pPr>
            <a:endParaRPr lang="es-MX" sz="3600" dirty="0"/>
          </a:p>
        </p:txBody>
      </p:sp>
    </p:spTree>
    <p:extLst>
      <p:ext uri="{BB962C8B-B14F-4D97-AF65-F5344CB8AC3E}">
        <p14:creationId xmlns:p14="http://schemas.microsoft.com/office/powerpoint/2010/main" val="46205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7240" y="367089"/>
            <a:ext cx="10972800" cy="5727337"/>
          </a:xfrm>
          <a:prstGeom prst="rect">
            <a:avLst/>
          </a:prstGeom>
        </p:spPr>
        <p:txBody>
          <a:bodyPr wrap="square">
            <a:spAutoFit/>
          </a:bodyPr>
          <a:lstStyle/>
          <a:p>
            <a:pPr algn="just">
              <a:lnSpc>
                <a:spcPct val="107000"/>
              </a:lnSpc>
              <a:spcAft>
                <a:spcPts val="800"/>
              </a:spcAft>
            </a:pPr>
            <a:r>
              <a:rPr lang="es-MX" sz="2400" dirty="0">
                <a:latin typeface="Verdana" panose="020B0604030504040204" pitchFamily="34" charset="0"/>
                <a:ea typeface="Calibri" panose="020F0502020204030204" pitchFamily="34" charset="0"/>
                <a:cs typeface="Times New Roman" panose="02020603050405020304" pitchFamily="18" charset="0"/>
              </a:rPr>
              <a:t>2. La primera y la última categoría reciben la misma promesa: el reino de los cielos. Y la reciben desde ahora, pues Jesús dice: “de ellos es el Reino”. Entre estas dos categorías, hay tres pares que reciben la promesa para el futuro: 2 y 3: Tristes y humildes: reciben consuelo y tierra (relación con los bienes materiales) 4 y 5: Hambre y sed de justicia y misericordiosos: reciben justicia y solidaridad (relación con las personas) 6 y 7: Corazón limpio y constructores de paz: reciben el poder ver a Dios y ser hijos de Dios (relación con Dios).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400" dirty="0">
                <a:latin typeface="Verdana" panose="020B0604030504040204" pitchFamily="34" charset="0"/>
                <a:ea typeface="Calibri" panose="020F0502020204030204" pitchFamily="34" charset="0"/>
                <a:cs typeface="Times New Roman" panose="02020603050405020304" pitchFamily="18" charset="0"/>
              </a:rPr>
              <a:t>3. En otras palabras, el proyecto del Reino que Jesús presenta en las bienaventuranzas quiere construir la vida en su totalidad: en relación con los bienes materiales, con las personas y con Dios. En la época de Mateo, este proyecto fue asumido por los pobres y por eso eran perseguidos.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3D545-C417-48EA-9543-078BF8EB641C}"/>
              </a:ext>
            </a:extLst>
          </p:cNvPr>
          <p:cNvSpPr>
            <a:spLocks noGrp="1"/>
          </p:cNvSpPr>
          <p:nvPr>
            <p:ph type="title"/>
          </p:nvPr>
        </p:nvSpPr>
        <p:spPr>
          <a:xfrm>
            <a:off x="330200" y="2152391"/>
            <a:ext cx="6007100" cy="1577503"/>
          </a:xfrm>
        </p:spPr>
        <p:txBody>
          <a:bodyPr rtlCol="0">
            <a:noAutofit/>
          </a:bodyPr>
          <a:lstStyle/>
          <a:p>
            <a:pPr rtl="0"/>
            <a:r>
              <a:rPr lang="es-ES" sz="4800" noProof="1"/>
              <a:t>1. Mirar la práctica de la </a:t>
            </a:r>
            <a:r>
              <a:rPr lang="es-ES" sz="4800" noProof="1">
                <a:solidFill>
                  <a:srgbClr val="FFC000"/>
                </a:solidFill>
              </a:rPr>
              <a:t>comunidad</a:t>
            </a:r>
          </a:p>
        </p:txBody>
      </p:sp>
      <p:sp>
        <p:nvSpPr>
          <p:cNvPr id="3" name="Marcador de número de diapositiva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rtlCol="0">
            <a:normAutofit/>
          </a:bodyPr>
          <a:lstStyle/>
          <a:p>
            <a:pPr rtl="0"/>
            <a:fld id="{D495E168-DA5E-4888-8D8A-92B118324C14}" type="slidenum">
              <a:rPr lang="es-ES" noProof="1" dirty="0" smtClean="0"/>
              <a:pPr rtl="0"/>
              <a:t>3</a:t>
            </a:fld>
            <a:endParaRPr lang="es-ES" noProof="1"/>
          </a:p>
        </p:txBody>
      </p:sp>
    </p:spTree>
    <p:extLst>
      <p:ext uri="{BB962C8B-B14F-4D97-AF65-F5344CB8AC3E}">
        <p14:creationId xmlns:p14="http://schemas.microsoft.com/office/powerpoint/2010/main" val="2802129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2420" y="419306"/>
            <a:ext cx="11689080" cy="6004353"/>
          </a:xfrm>
          <a:prstGeom prst="rect">
            <a:avLst/>
          </a:prstGeom>
        </p:spPr>
        <p:txBody>
          <a:bodyPr wrap="square">
            <a:spAutoFit/>
          </a:bodyPr>
          <a:lstStyle/>
          <a:p>
            <a:pPr algn="ctr">
              <a:lnSpc>
                <a:spcPct val="107000"/>
              </a:lnSpc>
              <a:spcAft>
                <a:spcPts val="800"/>
              </a:spcAft>
            </a:pPr>
            <a:r>
              <a:rPr lang="es-MX" sz="2800" b="1" dirty="0">
                <a:latin typeface="Verdana" panose="020B0604030504040204" pitchFamily="34" charset="0"/>
                <a:ea typeface="Calibri" panose="020F0502020204030204" pitchFamily="34" charset="0"/>
                <a:cs typeface="Times New Roman" panose="02020603050405020304" pitchFamily="18" charset="0"/>
              </a:rPr>
              <a:t>c) Profundización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000" dirty="0">
                <a:latin typeface="Verdana" panose="020B0604030504040204" pitchFamily="34" charset="0"/>
                <a:ea typeface="Calibri" panose="020F0502020204030204" pitchFamily="34" charset="0"/>
                <a:cs typeface="Times New Roman" panose="02020603050405020304" pitchFamily="18" charset="0"/>
              </a:rPr>
              <a:t>• La comunidad que recibe las bienaventuranzas Mateo tiene ocho bienaventuranzas. Lucas tiene cuatro y cuatro maldiciones (Lc 6,20-26). Las cuatro de Lucas son: “vosotros pobres, los que tenéis hambre, los que lloráis, los que sois odiados y perseguidos” (Lc 6,20-23). Lucas escribe para las comunidades de paganos convertidos que viven en el contexto social hostil del Imperio romano. Mateo escribe para las comunidades de judíos convertidos, que viven en el contexto de ruptura con la sinagoga. Antes de la ruptura, tenían una cierta condición y aceptación social. Ahora, después de la ruptura, la comunidad entró en crisis y aparecieron varias tendencias con enfrentamientos mutuos. Algunos de la línea farisaica quieren mantener el mismo rigor en la observancia de la Ley, a la que estaban acostumbrados desde antes de la conversión a Jesús. Actuando así, excluyen a los sencillos y a los pobres. La nueva ley que Jesús trae pide que todos deben ser acogidos en la comunidad como hermanos y hermanas. Por eso, el solemne comienzo de la nueva ley trae ocho bienaventuranzas que definen las categorías de personas que pueden entrar en la comunidad: los pobres en espíritu, los humildes, los tristes, los que tienen hambre y sed de justicia, los misericordiosos, los de corazón limpio, los que promueven la paz, los que son perseguidos.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231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920" y="907832"/>
            <a:ext cx="11315700" cy="5138843"/>
          </a:xfrm>
          <a:prstGeom prst="rect">
            <a:avLst/>
          </a:prstGeom>
        </p:spPr>
        <p:txBody>
          <a:bodyPr wrap="square">
            <a:spAutoFit/>
          </a:bodyPr>
          <a:lstStyle/>
          <a:p>
            <a:pPr algn="just">
              <a:lnSpc>
                <a:spcPct val="107000"/>
              </a:lnSpc>
              <a:spcAft>
                <a:spcPts val="800"/>
              </a:spcAft>
            </a:pPr>
            <a:r>
              <a:rPr lang="es-MX" sz="2800" dirty="0">
                <a:latin typeface="Verdana" panose="020B0604030504040204" pitchFamily="34" charset="0"/>
                <a:ea typeface="Calibri" panose="020F0502020204030204" pitchFamily="34" charset="0"/>
                <a:cs typeface="Times New Roman" panose="02020603050405020304" pitchFamily="18" charset="0"/>
              </a:rPr>
              <a:t>• ¿Qué es ser pobre en el espíritu? Jesús reconocía la riqueza y el valor de los pobres (Mt 11,25-26). Definió que su propia misión era “anunciar la Buena Noticia a los pobres” (Lc 4,18). Él mismo vivía como pobre. No tenía nada suyo, ni una piedra para reclinar la cabeza (Mt 8,18). Y a quien quería seguirlo le mandaba escoger: o Dios o el dinero (Mt 6,24). Entonces, ¿qué significa pobre en el espíritu? Es el pobre que tiene este mismo Espíritu de Jesús. No es el rico. Tampoco es el pobre con cabeza de rico. Es el pobre que dice: “Yo creo que el mundo será mejor cuando el pobre que sufre pueda creer en el pobre”.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02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540" y="-127000"/>
            <a:ext cx="12263540" cy="6858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4</a:t>
            </a:fld>
            <a:endParaRPr lang="es-ES" noProof="0"/>
          </a:p>
        </p:txBody>
      </p:sp>
      <p:sp>
        <p:nvSpPr>
          <p:cNvPr id="7" name="CuadroTexto 6"/>
          <p:cNvSpPr txBox="1"/>
          <p:nvPr/>
        </p:nvSpPr>
        <p:spPr>
          <a:xfrm>
            <a:off x="662730" y="270928"/>
            <a:ext cx="10795000" cy="6278642"/>
          </a:xfrm>
          <a:prstGeom prst="rect">
            <a:avLst/>
          </a:prstGeom>
          <a:noFill/>
        </p:spPr>
        <p:txBody>
          <a:bodyPr wrap="square" rtlCol="0">
            <a:spAutoFit/>
          </a:bodyPr>
          <a:lstStyle/>
          <a:p>
            <a:pPr marL="285750" indent="-285750">
              <a:buFont typeface="Wingdings" panose="05000000000000000000" pitchFamily="2" charset="2"/>
              <a:buChar char="§"/>
            </a:pPr>
            <a:r>
              <a:rPr lang="es-MX" sz="4800" dirty="0">
                <a:latin typeface="Verdana" panose="020B0604030504040204" pitchFamily="34" charset="0"/>
                <a:ea typeface="Calibri" panose="020F0502020204030204" pitchFamily="34" charset="0"/>
                <a:cs typeface="Times New Roman" panose="02020603050405020304" pitchFamily="18" charset="0"/>
              </a:rPr>
              <a:t>Hoy vamos a reflexionar sobre el comienzo del “Sermón del Monte”. Sentado en lo alto y mirando a la gente, dijo: “Felices los </a:t>
            </a:r>
            <a:r>
              <a:rPr lang="es-MX" sz="4800" dirty="0">
                <a:solidFill>
                  <a:srgbClr val="00B050"/>
                </a:solidFill>
                <a:latin typeface="Verdana" panose="020B0604030504040204" pitchFamily="34" charset="0"/>
                <a:ea typeface="Calibri" panose="020F0502020204030204" pitchFamily="34" charset="0"/>
                <a:cs typeface="Times New Roman" panose="02020603050405020304" pitchFamily="18" charset="0"/>
              </a:rPr>
              <a:t>pobres</a:t>
            </a:r>
            <a:r>
              <a:rPr lang="es-MX" sz="4800" dirty="0">
                <a:latin typeface="Verdana" panose="020B0604030504040204" pitchFamily="34" charset="0"/>
                <a:ea typeface="Calibri" panose="020F0502020204030204" pitchFamily="34" charset="0"/>
                <a:cs typeface="Times New Roman" panose="02020603050405020304" pitchFamily="18" charset="0"/>
              </a:rPr>
              <a:t>”. Estas palabras de Jesús nos hacen pensar y preguntar: “¿Qué es la </a:t>
            </a:r>
            <a:r>
              <a:rPr lang="es-MX" sz="4800" dirty="0">
                <a:solidFill>
                  <a:srgbClr val="7030A0"/>
                </a:solidFill>
                <a:latin typeface="Verdana" panose="020B0604030504040204" pitchFamily="34" charset="0"/>
                <a:ea typeface="Calibri" panose="020F0502020204030204" pitchFamily="34" charset="0"/>
                <a:cs typeface="Times New Roman" panose="02020603050405020304" pitchFamily="18" charset="0"/>
              </a:rPr>
              <a:t>felicidad</a:t>
            </a:r>
            <a:r>
              <a:rPr lang="es-MX" sz="4800" dirty="0">
                <a:latin typeface="Verdana" panose="020B0604030504040204" pitchFamily="34" charset="0"/>
                <a:ea typeface="Calibri" panose="020F0502020204030204" pitchFamily="34" charset="0"/>
                <a:cs typeface="Times New Roman" panose="02020603050405020304" pitchFamily="18" charset="0"/>
              </a:rPr>
              <a:t>? ¿Quién es realmente feliz?”. </a:t>
            </a:r>
            <a:endParaRPr lang="es-MX" dirty="0">
              <a:solidFill>
                <a:srgbClr val="C00000"/>
              </a:solidFill>
            </a:endParaRPr>
          </a:p>
          <a:p>
            <a:pPr marL="342900" indent="-342900">
              <a:buFont typeface="+mj-lt"/>
              <a:buAutoNum type="alphaUcPeriod"/>
            </a:pPr>
            <a:endParaRPr lang="es-MX" dirty="0">
              <a:solidFill>
                <a:srgbClr val="C00000"/>
              </a:solidFill>
            </a:endParaRPr>
          </a:p>
        </p:txBody>
      </p:sp>
    </p:spTree>
    <p:extLst>
      <p:ext uri="{BB962C8B-B14F-4D97-AF65-F5344CB8AC3E}">
        <p14:creationId xmlns:p14="http://schemas.microsoft.com/office/powerpoint/2010/main" val="112053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770" y="0"/>
            <a:ext cx="12263540" cy="6858000"/>
          </a:xfrm>
        </p:spPr>
      </p:pic>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pPr rtl="0"/>
              <a:t>5</a:t>
            </a:fld>
            <a:endParaRPr lang="es-ES" noProof="0"/>
          </a:p>
        </p:txBody>
      </p:sp>
      <p:sp>
        <p:nvSpPr>
          <p:cNvPr id="7" name="CuadroTexto 6"/>
          <p:cNvSpPr txBox="1"/>
          <p:nvPr/>
        </p:nvSpPr>
        <p:spPr>
          <a:xfrm>
            <a:off x="698500" y="982176"/>
            <a:ext cx="11280140" cy="5416868"/>
          </a:xfrm>
          <a:prstGeom prst="rect">
            <a:avLst/>
          </a:prstGeom>
          <a:noFill/>
        </p:spPr>
        <p:txBody>
          <a:bodyPr wrap="square" rtlCol="0">
            <a:spAutoFit/>
          </a:bodyPr>
          <a:lstStyle/>
          <a:p>
            <a:endParaRPr lang="es-MX" sz="4000" dirty="0"/>
          </a:p>
          <a:p>
            <a:pPr marL="342900" indent="-342900">
              <a:buFont typeface="+mj-lt"/>
              <a:buAutoNum type="arabicPeriod"/>
            </a:pPr>
            <a:r>
              <a:rPr lang="es-MX" sz="5400" dirty="0"/>
              <a:t>Todos queremos ser felices. ¡Todos! ¿Pero </a:t>
            </a:r>
            <a:r>
              <a:rPr lang="es-MX" sz="5400" dirty="0">
                <a:solidFill>
                  <a:srgbClr val="008000"/>
                </a:solidFill>
              </a:rPr>
              <a:t>lo somos</a:t>
            </a:r>
            <a:r>
              <a:rPr lang="es-MX" sz="5400" dirty="0"/>
              <a:t>? </a:t>
            </a:r>
          </a:p>
          <a:p>
            <a:pPr marL="342900" indent="-342900">
              <a:buFont typeface="+mj-lt"/>
              <a:buAutoNum type="arabicPeriod"/>
            </a:pPr>
            <a:r>
              <a:rPr lang="es-MX" sz="5400" dirty="0"/>
              <a:t> En tu opinión, ¿quién es feliz hoy? ¿Qué clase de </a:t>
            </a:r>
            <a:r>
              <a:rPr lang="es-MX" sz="5400" dirty="0">
                <a:solidFill>
                  <a:srgbClr val="FF0066"/>
                </a:solidFill>
              </a:rPr>
              <a:t>felicidad</a:t>
            </a:r>
            <a:r>
              <a:rPr lang="es-MX" sz="5400" dirty="0"/>
              <a:t> busca la gente? </a:t>
            </a:r>
          </a:p>
          <a:p>
            <a:pPr marL="342900" indent="-342900">
              <a:buFont typeface="+mj-lt"/>
              <a:buAutoNum type="arabicPeriod"/>
            </a:pPr>
            <a:endParaRPr lang="es-MX" dirty="0">
              <a:solidFill>
                <a:srgbClr val="C00000"/>
              </a:solidFill>
            </a:endParaRPr>
          </a:p>
          <a:p>
            <a:pPr marL="342900" indent="-342900">
              <a:buFont typeface="+mj-lt"/>
              <a:buAutoNum type="alphaUcPeriod"/>
            </a:pPr>
            <a:endParaRPr lang="es-MX" dirty="0">
              <a:solidFill>
                <a:srgbClr val="C00000"/>
              </a:solidFill>
            </a:endParaRPr>
          </a:p>
        </p:txBody>
      </p:sp>
    </p:spTree>
    <p:extLst>
      <p:ext uri="{BB962C8B-B14F-4D97-AF65-F5344CB8AC3E}">
        <p14:creationId xmlns:p14="http://schemas.microsoft.com/office/powerpoint/2010/main" val="171841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3D545-C417-48EA-9543-078BF8EB641C}"/>
              </a:ext>
            </a:extLst>
          </p:cNvPr>
          <p:cNvSpPr>
            <a:spLocks noGrp="1"/>
          </p:cNvSpPr>
          <p:nvPr>
            <p:ph type="title"/>
          </p:nvPr>
        </p:nvSpPr>
        <p:spPr>
          <a:xfrm>
            <a:off x="330200" y="2152391"/>
            <a:ext cx="6007100" cy="1577503"/>
          </a:xfrm>
        </p:spPr>
        <p:txBody>
          <a:bodyPr rtlCol="0">
            <a:noAutofit/>
          </a:bodyPr>
          <a:lstStyle/>
          <a:p>
            <a:pPr rtl="0"/>
            <a:r>
              <a:rPr lang="es-ES" sz="4800" noProof="1"/>
              <a:t>2. Mirar la práctica de </a:t>
            </a:r>
            <a:r>
              <a:rPr lang="es-ES" sz="4800" noProof="1">
                <a:solidFill>
                  <a:srgbClr val="197DCE"/>
                </a:solidFill>
              </a:rPr>
              <a:t>Jesús</a:t>
            </a:r>
          </a:p>
        </p:txBody>
      </p:sp>
      <p:sp>
        <p:nvSpPr>
          <p:cNvPr id="3" name="Marcador de número de diapositiva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rtlCol="0">
            <a:normAutofit/>
          </a:bodyPr>
          <a:lstStyle/>
          <a:p>
            <a:pPr rtl="0"/>
            <a:fld id="{D495E168-DA5E-4888-8D8A-92B118324C14}" type="slidenum">
              <a:rPr lang="es-ES" noProof="1" dirty="0" smtClean="0"/>
              <a:pPr rtl="0"/>
              <a:t>6</a:t>
            </a:fld>
            <a:endParaRPr lang="es-ES" noProof="1"/>
          </a:p>
        </p:txBody>
      </p:sp>
    </p:spTree>
    <p:extLst>
      <p:ext uri="{BB962C8B-B14F-4D97-AF65-F5344CB8AC3E}">
        <p14:creationId xmlns:p14="http://schemas.microsoft.com/office/powerpoint/2010/main" val="34792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7</a:t>
            </a:fld>
            <a:endParaRPr lang="es-ES"/>
          </a:p>
        </p:txBody>
      </p:sp>
      <p:sp>
        <p:nvSpPr>
          <p:cNvPr id="7" name="Marcador de texto 6">
            <a:extLst>
              <a:ext uri="{FF2B5EF4-FFF2-40B4-BE49-F238E27FC236}">
                <a16:creationId xmlns:a16="http://schemas.microsoft.com/office/drawing/2014/main" xmlns="" id="{3FC3CF09-BAFF-4590-A12C-E378DFF1DA5E}"/>
              </a:ext>
            </a:extLst>
          </p:cNvPr>
          <p:cNvSpPr>
            <a:spLocks noGrp="1"/>
          </p:cNvSpPr>
          <p:nvPr>
            <p:ph type="body" sz="quarter" idx="20"/>
          </p:nvPr>
        </p:nvSpPr>
        <p:spPr>
          <a:xfrm>
            <a:off x="482600" y="2186902"/>
            <a:ext cx="11130279" cy="4480598"/>
          </a:xfrm>
        </p:spPr>
        <p:txBody>
          <a:bodyPr rtlCol="0">
            <a:normAutofit/>
          </a:bodyPr>
          <a:lstStyle/>
          <a:p>
            <a:pPr>
              <a:buFont typeface="Wingdings" panose="05000000000000000000" pitchFamily="2" charset="2"/>
              <a:buChar char="q"/>
            </a:pPr>
            <a:r>
              <a:rPr lang="es-ES" sz="2800" dirty="0"/>
              <a:t> </a:t>
            </a:r>
            <a:r>
              <a:rPr lang="es-MX" sz="2800" dirty="0">
                <a:latin typeface="Verdana" panose="020B0604030504040204" pitchFamily="34" charset="0"/>
                <a:ea typeface="Calibri" panose="020F0502020204030204" pitchFamily="34" charset="0"/>
                <a:cs typeface="Times New Roman" panose="02020603050405020304" pitchFamily="18" charset="0"/>
              </a:rPr>
              <a:t>Vamos a escuchar atentamente las palabras que Jesús pronunció. Durante la lectura, cierra los ojos e imagina que </a:t>
            </a:r>
            <a:r>
              <a:rPr lang="es-MX" sz="2800" dirty="0">
                <a:solidFill>
                  <a:srgbClr val="FF0066"/>
                </a:solidFill>
                <a:latin typeface="Verdana" panose="020B0604030504040204" pitchFamily="34" charset="0"/>
                <a:ea typeface="Calibri" panose="020F0502020204030204" pitchFamily="34" charset="0"/>
                <a:cs typeface="Times New Roman" panose="02020603050405020304" pitchFamily="18" charset="0"/>
              </a:rPr>
              <a:t>estás en medio </a:t>
            </a:r>
            <a:r>
              <a:rPr lang="es-MX" sz="2800" dirty="0">
                <a:latin typeface="Verdana" panose="020B0604030504040204" pitchFamily="34" charset="0"/>
                <a:ea typeface="Calibri" panose="020F0502020204030204" pitchFamily="34" charset="0"/>
                <a:cs typeface="Times New Roman" panose="02020603050405020304" pitchFamily="18" charset="0"/>
              </a:rPr>
              <a:t>de aquella multitud de pobres, mirando a Jesús y escuchando su palabra.</a:t>
            </a:r>
            <a:endParaRPr lang="es-ES" dirty="0"/>
          </a:p>
        </p:txBody>
      </p:sp>
      <p:sp>
        <p:nvSpPr>
          <p:cNvPr id="9" name="Título 8">
            <a:extLst>
              <a:ext uri="{FF2B5EF4-FFF2-40B4-BE49-F238E27FC236}">
                <a16:creationId xmlns:a16="http://schemas.microsoft.com/office/drawing/2014/main" xmlns="" id="{E1BA9B4B-C586-4B6B-8142-E49AC2D37AD1}"/>
              </a:ext>
            </a:extLst>
          </p:cNvPr>
          <p:cNvSpPr>
            <a:spLocks noGrp="1"/>
          </p:cNvSpPr>
          <p:nvPr>
            <p:ph type="title"/>
          </p:nvPr>
        </p:nvSpPr>
        <p:spPr/>
        <p:txBody>
          <a:bodyPr rtlCol="0">
            <a:normAutofit/>
          </a:bodyPr>
          <a:lstStyle/>
          <a:p>
            <a:pPr rtl="0"/>
            <a:r>
              <a:rPr lang="es-ES" sz="4800" dirty="0"/>
              <a:t>A) </a:t>
            </a:r>
            <a:r>
              <a:rPr lang="es-ES" sz="4800" dirty="0">
                <a:solidFill>
                  <a:srgbClr val="FFC000"/>
                </a:solidFill>
              </a:rPr>
              <a:t>Claves </a:t>
            </a:r>
            <a:r>
              <a:rPr lang="es-ES" sz="4800" dirty="0"/>
              <a:t>de lectura</a:t>
            </a:r>
          </a:p>
        </p:txBody>
      </p:sp>
    </p:spTree>
    <p:extLst>
      <p:ext uri="{BB962C8B-B14F-4D97-AF65-F5344CB8AC3E}">
        <p14:creationId xmlns:p14="http://schemas.microsoft.com/office/powerpoint/2010/main" val="275605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8</a:t>
            </a:fld>
            <a:endParaRPr lang="es-ES"/>
          </a:p>
        </p:txBody>
      </p:sp>
      <p:sp>
        <p:nvSpPr>
          <p:cNvPr id="9" name="Título 8">
            <a:extLst>
              <a:ext uri="{FF2B5EF4-FFF2-40B4-BE49-F238E27FC236}">
                <a16:creationId xmlns:a16="http://schemas.microsoft.com/office/drawing/2014/main" xmlns="" id="{E1BA9B4B-C586-4B6B-8142-E49AC2D37AD1}"/>
              </a:ext>
            </a:extLst>
          </p:cNvPr>
          <p:cNvSpPr>
            <a:spLocks noGrp="1"/>
          </p:cNvSpPr>
          <p:nvPr>
            <p:ph type="title"/>
          </p:nvPr>
        </p:nvSpPr>
        <p:spPr>
          <a:xfrm>
            <a:off x="139700" y="557629"/>
            <a:ext cx="11912600" cy="1325563"/>
          </a:xfrm>
        </p:spPr>
        <p:txBody>
          <a:bodyPr rtlCol="0">
            <a:normAutofit fontScale="90000"/>
          </a:bodyPr>
          <a:lstStyle/>
          <a:p>
            <a:pPr rtl="0"/>
            <a:r>
              <a:rPr lang="es-ES" sz="4800" dirty="0"/>
              <a:t>B) </a:t>
            </a:r>
            <a:r>
              <a:rPr lang="es-ES" sz="4800" dirty="0">
                <a:solidFill>
                  <a:srgbClr val="F7F1E4"/>
                </a:solidFill>
              </a:rPr>
              <a:t>Proclamación</a:t>
            </a:r>
            <a:r>
              <a:rPr lang="es-ES" sz="4800" dirty="0">
                <a:solidFill>
                  <a:srgbClr val="FFC000"/>
                </a:solidFill>
              </a:rPr>
              <a:t> </a:t>
            </a:r>
            <a:r>
              <a:rPr lang="es-ES" sz="4800" dirty="0">
                <a:solidFill>
                  <a:srgbClr val="F7F1E4"/>
                </a:solidFill>
              </a:rPr>
              <a:t>del </a:t>
            </a:r>
            <a:r>
              <a:rPr lang="es-ES" sz="4800" dirty="0">
                <a:solidFill>
                  <a:schemeClr val="accent4">
                    <a:lumMod val="60000"/>
                    <a:lumOff val="40000"/>
                  </a:schemeClr>
                </a:solidFill>
              </a:rPr>
              <a:t>Texto </a:t>
            </a:r>
            <a:r>
              <a:rPr lang="es-ES" sz="4800" dirty="0">
                <a:solidFill>
                  <a:srgbClr val="F7F1E4"/>
                </a:solidFill>
              </a:rPr>
              <a:t>(</a:t>
            </a:r>
            <a:r>
              <a:rPr lang="es-ES" sz="4400" dirty="0">
                <a:solidFill>
                  <a:srgbClr val="F7F1E4"/>
                </a:solidFill>
              </a:rPr>
              <a:t>Mt 5, 1-12) </a:t>
            </a:r>
          </a:p>
        </p:txBody>
      </p:sp>
      <p:sp>
        <p:nvSpPr>
          <p:cNvPr id="3" name="CuadroTexto 2"/>
          <p:cNvSpPr txBox="1"/>
          <p:nvPr/>
        </p:nvSpPr>
        <p:spPr>
          <a:xfrm>
            <a:off x="796412" y="1788359"/>
            <a:ext cx="10481814" cy="4524315"/>
          </a:xfrm>
          <a:prstGeom prst="rect">
            <a:avLst/>
          </a:prstGeom>
          <a:noFill/>
        </p:spPr>
        <p:txBody>
          <a:bodyPr wrap="square" rtlCol="0">
            <a:spAutoFit/>
          </a:bodyPr>
          <a:lstStyle/>
          <a:p>
            <a:pPr marL="742950" indent="-742950">
              <a:buAutoNum type="arabicPeriod"/>
            </a:pPr>
            <a:r>
              <a:rPr lang="es-MX" sz="3600" dirty="0"/>
              <a:t>Viendo la muchedumbre, subió al monte, se sentó, y sus discípulos se le acercaron. </a:t>
            </a:r>
          </a:p>
          <a:p>
            <a:r>
              <a:rPr lang="es-MX" sz="3600" dirty="0"/>
              <a:t>2. Y tomando la palabra, les enseñaba diciendo: </a:t>
            </a:r>
          </a:p>
          <a:p>
            <a:r>
              <a:rPr lang="es-MX" sz="3600" dirty="0"/>
              <a:t>3. «Bienaventurados los pobres de espíritu, porque de ellos es el Reino de los Cielos. </a:t>
            </a:r>
          </a:p>
          <a:p>
            <a:r>
              <a:rPr lang="es-MX" sz="3600" dirty="0"/>
              <a:t>4. Bienaventurados los mansos , porque ellos poseerán en herencia la tierra. </a:t>
            </a:r>
          </a:p>
        </p:txBody>
      </p:sp>
    </p:spTree>
    <p:extLst>
      <p:ext uri="{BB962C8B-B14F-4D97-AF65-F5344CB8AC3E}">
        <p14:creationId xmlns:p14="http://schemas.microsoft.com/office/powerpoint/2010/main" val="403212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rtlCol="0">
            <a:normAutofit/>
          </a:bodyPr>
          <a:lstStyle/>
          <a:p>
            <a:pPr rtl="0"/>
            <a:fld id="{D495E168-DA5E-4888-8D8A-92B118324C14}" type="slidenum">
              <a:rPr lang="es-ES" smtClean="0"/>
              <a:pPr rtl="0"/>
              <a:t>9</a:t>
            </a:fld>
            <a:endParaRPr lang="es-ES"/>
          </a:p>
        </p:txBody>
      </p:sp>
      <p:sp>
        <p:nvSpPr>
          <p:cNvPr id="3" name="CuadroTexto 2"/>
          <p:cNvSpPr txBox="1"/>
          <p:nvPr/>
        </p:nvSpPr>
        <p:spPr>
          <a:xfrm>
            <a:off x="796412" y="987524"/>
            <a:ext cx="10481814" cy="5078313"/>
          </a:xfrm>
          <a:prstGeom prst="rect">
            <a:avLst/>
          </a:prstGeom>
          <a:noFill/>
        </p:spPr>
        <p:txBody>
          <a:bodyPr wrap="square" rtlCol="0">
            <a:spAutoFit/>
          </a:bodyPr>
          <a:lstStyle/>
          <a:p>
            <a:r>
              <a:rPr lang="es-MX" sz="3600" dirty="0"/>
              <a:t>5. Bienaventurados los que lloran, porque ellos serán consolados. </a:t>
            </a:r>
          </a:p>
          <a:p>
            <a:r>
              <a:rPr lang="es-MX" sz="3600" dirty="0"/>
              <a:t>6. Bienaventurados los que tienen hambre y sed de la justicia, porque ellos serán saciados. </a:t>
            </a:r>
          </a:p>
          <a:p>
            <a:r>
              <a:rPr lang="es-MX" sz="3600" dirty="0"/>
              <a:t>7. Bienaventurados los misericordiosos, porque ellos alcanzarán misericordia. </a:t>
            </a:r>
          </a:p>
          <a:p>
            <a:r>
              <a:rPr lang="es-MX" sz="3600" dirty="0"/>
              <a:t>8. Bienaventurados los limpios de corazón, porque ellos verán a Dios. </a:t>
            </a:r>
          </a:p>
        </p:txBody>
      </p:sp>
    </p:spTree>
    <p:extLst>
      <p:ext uri="{BB962C8B-B14F-4D97-AF65-F5344CB8AC3E}">
        <p14:creationId xmlns:p14="http://schemas.microsoft.com/office/powerpoint/2010/main" val="4057151550"/>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0</TotalTime>
  <Words>1646</Words>
  <Application>Microsoft Office PowerPoint</Application>
  <PresentationFormat>Panorámica</PresentationFormat>
  <Paragraphs>125</Paragraphs>
  <Slides>31</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Times New Roman</vt:lpstr>
      <vt:lpstr>Tw Cen MT</vt:lpstr>
      <vt:lpstr>Verdana</vt:lpstr>
      <vt:lpstr>Wingdings</vt:lpstr>
      <vt:lpstr>Gota</vt:lpstr>
      <vt:lpstr>Tema 4  Las Bienaventuranzas</vt:lpstr>
      <vt:lpstr>0. Ambientación</vt:lpstr>
      <vt:lpstr>1. Mirar la práctica de la comunidad</vt:lpstr>
      <vt:lpstr>Presentación de PowerPoint</vt:lpstr>
      <vt:lpstr>Presentación de PowerPoint</vt:lpstr>
      <vt:lpstr>2. Mirar la práctica de Jesús</vt:lpstr>
      <vt:lpstr>A) Claves de lectura</vt:lpstr>
      <vt:lpstr>B) Proclamación del Texto (Mt 5, 1-12) </vt:lpstr>
      <vt:lpstr>Presentación de PowerPoint</vt:lpstr>
      <vt:lpstr>Presentación de PowerPoint</vt:lpstr>
      <vt:lpstr>Presentación de PowerPoint</vt:lpstr>
      <vt:lpstr>c) Momento de silencio</vt:lpstr>
      <vt:lpstr>D) Lectura personal</vt:lpstr>
      <vt:lpstr>3. Descubrimos la palabra de Dios en la vida</vt:lpstr>
      <vt:lpstr>A) Preguntas de reflexión</vt:lpstr>
      <vt:lpstr>c) Compromiso grupal</vt:lpstr>
      <vt:lpstr>3. Oramos </vt:lpstr>
      <vt:lpstr>A) preces</vt:lpstr>
      <vt:lpstr>b) Salmo 3</vt:lpstr>
      <vt:lpstr>Presentación de PowerPoint</vt:lpstr>
      <vt:lpstr>5. Una ayuda para el grupo</vt:lpstr>
      <vt:lpstr>a) – contexto –  </vt:lpstr>
      <vt:lpstr>Presentación de PowerPoint</vt:lpstr>
      <vt:lpstr>Presentación de PowerPoint</vt:lpstr>
      <vt:lpstr>b) – Comentario –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4  Las Bienaventuranzas</dc:title>
  <dc:creator/>
  <cp:lastModifiedBy/>
  <cp:revision>2</cp:revision>
  <dcterms:created xsi:type="dcterms:W3CDTF">2019-08-01T18:02:26Z</dcterms:created>
  <dcterms:modified xsi:type="dcterms:W3CDTF">2019-08-22T03:09:45Z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2018-08-01T18:52:35.0353158Z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